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6" r:id="rId6"/>
    <p:sldId id="268" r:id="rId7"/>
    <p:sldId id="26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FFEC4-2F0D-4202-AD84-E304E32EC218}" v="175" dt="2023-09-20T20:45:2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aziz Aldughaythir" userId="3cbe20969744f6b3" providerId="LiveId" clId="{64BFFEC4-2F0D-4202-AD84-E304E32EC218}"/>
    <pc:docChg chg="undo redo custSel addSld delSld modSld sldOrd">
      <pc:chgData name="Abdulaziz Aldughaythir" userId="3cbe20969744f6b3" providerId="LiveId" clId="{64BFFEC4-2F0D-4202-AD84-E304E32EC218}" dt="2023-09-20T20:45:27.826" v="884"/>
      <pc:docMkLst>
        <pc:docMk/>
      </pc:docMkLst>
      <pc:sldChg chg="addSp modSp mod">
        <pc:chgData name="Abdulaziz Aldughaythir" userId="3cbe20969744f6b3" providerId="LiveId" clId="{64BFFEC4-2F0D-4202-AD84-E304E32EC218}" dt="2023-09-20T17:21:10.707" v="132" actId="122"/>
        <pc:sldMkLst>
          <pc:docMk/>
          <pc:sldMk cId="861259841" sldId="256"/>
        </pc:sldMkLst>
        <pc:spChg chg="add mod">
          <ac:chgData name="Abdulaziz Aldughaythir" userId="3cbe20969744f6b3" providerId="LiveId" clId="{64BFFEC4-2F0D-4202-AD84-E304E32EC218}" dt="2023-09-20T17:17:40.505" v="115" actId="1076"/>
          <ac:spMkLst>
            <pc:docMk/>
            <pc:sldMk cId="861259841" sldId="256"/>
            <ac:spMk id="4" creationId="{14761CAE-EABE-57D9-0131-ABEC60454EFE}"/>
          </ac:spMkLst>
        </pc:spChg>
        <pc:spChg chg="add mod">
          <ac:chgData name="Abdulaziz Aldughaythir" userId="3cbe20969744f6b3" providerId="LiveId" clId="{64BFFEC4-2F0D-4202-AD84-E304E32EC218}" dt="2023-09-20T17:21:10.707" v="132" actId="122"/>
          <ac:spMkLst>
            <pc:docMk/>
            <pc:sldMk cId="861259841" sldId="256"/>
            <ac:spMk id="6" creationId="{375DC0E7-B572-0CDB-8094-0860DDE6A995}"/>
          </ac:spMkLst>
        </pc:spChg>
      </pc:sldChg>
      <pc:sldChg chg="addSp delSp modSp mod modAnim">
        <pc:chgData name="Abdulaziz Aldughaythir" userId="3cbe20969744f6b3" providerId="LiveId" clId="{64BFFEC4-2F0D-4202-AD84-E304E32EC218}" dt="2023-09-20T19:48:11.895" v="875"/>
        <pc:sldMkLst>
          <pc:docMk/>
          <pc:sldMk cId="2654026782" sldId="259"/>
        </pc:sldMkLst>
        <pc:spChg chg="mod">
          <ac:chgData name="Abdulaziz Aldughaythir" userId="3cbe20969744f6b3" providerId="LiveId" clId="{64BFFEC4-2F0D-4202-AD84-E304E32EC218}" dt="2023-09-20T19:48:08.804" v="874" actId="20577"/>
          <ac:spMkLst>
            <pc:docMk/>
            <pc:sldMk cId="2654026782" sldId="259"/>
            <ac:spMk id="3" creationId="{D7A3A61A-08B6-E459-553D-39FF40FAF911}"/>
          </ac:spMkLst>
        </pc:spChg>
        <pc:picChg chg="add del mod">
          <ac:chgData name="Abdulaziz Aldughaythir" userId="3cbe20969744f6b3" providerId="LiveId" clId="{64BFFEC4-2F0D-4202-AD84-E304E32EC218}" dt="2023-09-20T19:34:05.825" v="781" actId="478"/>
          <ac:picMkLst>
            <pc:docMk/>
            <pc:sldMk cId="2654026782" sldId="259"/>
            <ac:picMk id="4" creationId="{56DE0AF5-6277-98F7-B9C4-F3EDB579B17E}"/>
          </ac:picMkLst>
        </pc:picChg>
        <pc:picChg chg="add del mod">
          <ac:chgData name="Abdulaziz Aldughaythir" userId="3cbe20969744f6b3" providerId="LiveId" clId="{64BFFEC4-2F0D-4202-AD84-E304E32EC218}" dt="2023-09-20T19:34:08.743" v="783" actId="478"/>
          <ac:picMkLst>
            <pc:docMk/>
            <pc:sldMk cId="2654026782" sldId="259"/>
            <ac:picMk id="5" creationId="{33BF4C6B-549D-CA6B-939F-4D0F8B2D2F20}"/>
          </ac:picMkLst>
        </pc:picChg>
        <pc:picChg chg="mod">
          <ac:chgData name="Abdulaziz Aldughaythir" userId="3cbe20969744f6b3" providerId="LiveId" clId="{64BFFEC4-2F0D-4202-AD84-E304E32EC218}" dt="2023-09-20T19:34:13.853" v="784" actId="1076"/>
          <ac:picMkLst>
            <pc:docMk/>
            <pc:sldMk cId="2654026782" sldId="259"/>
            <ac:picMk id="16" creationId="{1ECDC9F0-F306-89AB-D38D-D56B2242BC87}"/>
          </ac:picMkLst>
        </pc:picChg>
        <pc:picChg chg="mod">
          <ac:chgData name="Abdulaziz Aldughaythir" userId="3cbe20969744f6b3" providerId="LiveId" clId="{64BFFEC4-2F0D-4202-AD84-E304E32EC218}" dt="2023-09-20T18:49:01.551" v="547" actId="1076"/>
          <ac:picMkLst>
            <pc:docMk/>
            <pc:sldMk cId="2654026782" sldId="259"/>
            <ac:picMk id="18" creationId="{E12B37D8-3218-0D92-CB74-036C8F26DD04}"/>
          </ac:picMkLst>
        </pc:picChg>
      </pc:sldChg>
      <pc:sldChg chg="modSp">
        <pc:chgData name="Abdulaziz Aldughaythir" userId="3cbe20969744f6b3" providerId="LiveId" clId="{64BFFEC4-2F0D-4202-AD84-E304E32EC218}" dt="2023-09-20T19:44:01.153" v="865" actId="207"/>
        <pc:sldMkLst>
          <pc:docMk/>
          <pc:sldMk cId="1518811179" sldId="262"/>
        </pc:sldMkLst>
        <pc:graphicFrameChg chg="mod">
          <ac:chgData name="Abdulaziz Aldughaythir" userId="3cbe20969744f6b3" providerId="LiveId" clId="{64BFFEC4-2F0D-4202-AD84-E304E32EC218}" dt="2023-09-20T19:44:01.153" v="865" actId="207"/>
          <ac:graphicFrameMkLst>
            <pc:docMk/>
            <pc:sldMk cId="1518811179" sldId="262"/>
            <ac:graphicFrameMk id="5" creationId="{E5F13697-7593-8473-3931-D7DAF6264967}"/>
          </ac:graphicFrameMkLst>
        </pc:graphicFrameChg>
      </pc:sldChg>
      <pc:sldChg chg="addSp delSp modSp del mod ord">
        <pc:chgData name="Abdulaziz Aldughaythir" userId="3cbe20969744f6b3" providerId="LiveId" clId="{64BFFEC4-2F0D-4202-AD84-E304E32EC218}" dt="2023-09-20T19:33:17.149" v="779" actId="47"/>
        <pc:sldMkLst>
          <pc:docMk/>
          <pc:sldMk cId="3995265754" sldId="263"/>
        </pc:sldMkLst>
        <pc:spChg chg="add del mod">
          <ac:chgData name="Abdulaziz Aldughaythir" userId="3cbe20969744f6b3" providerId="LiveId" clId="{64BFFEC4-2F0D-4202-AD84-E304E32EC218}" dt="2023-09-20T18:47:42.778" v="537" actId="931"/>
          <ac:spMkLst>
            <pc:docMk/>
            <pc:sldMk cId="3995265754" sldId="263"/>
            <ac:spMk id="3" creationId="{98FEA7BE-CC5E-B1B2-8FB5-9326C7510375}"/>
          </ac:spMkLst>
        </pc:spChg>
        <pc:spChg chg="mod">
          <ac:chgData name="Abdulaziz Aldughaythir" userId="3cbe20969744f6b3" providerId="LiveId" clId="{64BFFEC4-2F0D-4202-AD84-E304E32EC218}" dt="2023-09-20T18:47:27.254" v="535"/>
          <ac:spMkLst>
            <pc:docMk/>
            <pc:sldMk cId="3995265754" sldId="263"/>
            <ac:spMk id="6" creationId="{24A11C5B-AABB-5755-BEEA-C5B87F5B683A}"/>
          </ac:spMkLst>
        </pc:spChg>
        <pc:picChg chg="del">
          <ac:chgData name="Abdulaziz Aldughaythir" userId="3cbe20969744f6b3" providerId="LiveId" clId="{64BFFEC4-2F0D-4202-AD84-E304E32EC218}" dt="2023-09-20T18:47:33.653" v="536" actId="478"/>
          <ac:picMkLst>
            <pc:docMk/>
            <pc:sldMk cId="3995265754" sldId="263"/>
            <ac:picMk id="5" creationId="{F411524F-A6F5-4244-8501-56A891823689}"/>
          </ac:picMkLst>
        </pc:picChg>
        <pc:picChg chg="add mod">
          <ac:chgData name="Abdulaziz Aldughaythir" userId="3cbe20969744f6b3" providerId="LiveId" clId="{64BFFEC4-2F0D-4202-AD84-E304E32EC218}" dt="2023-09-20T18:48:09.418" v="542" actId="14100"/>
          <ac:picMkLst>
            <pc:docMk/>
            <pc:sldMk cId="3995265754" sldId="263"/>
            <ac:picMk id="9" creationId="{F6F0E5F0-5BD4-38BB-3071-7358ED27BC3B}"/>
          </ac:picMkLst>
        </pc:picChg>
      </pc:sldChg>
      <pc:sldChg chg="new del">
        <pc:chgData name="Abdulaziz Aldughaythir" userId="3cbe20969744f6b3" providerId="LiveId" clId="{64BFFEC4-2F0D-4202-AD84-E304E32EC218}" dt="2023-09-20T10:44:30.602" v="1" actId="2696"/>
        <pc:sldMkLst>
          <pc:docMk/>
          <pc:sldMk cId="2395777988" sldId="264"/>
        </pc:sldMkLst>
      </pc:sldChg>
      <pc:sldChg chg="addSp delSp modSp new mod setBg modAnim">
        <pc:chgData name="Abdulaziz Aldughaythir" userId="3cbe20969744f6b3" providerId="LiveId" clId="{64BFFEC4-2F0D-4202-AD84-E304E32EC218}" dt="2023-09-20T20:44:56.994" v="880"/>
        <pc:sldMkLst>
          <pc:docMk/>
          <pc:sldMk cId="3912224419" sldId="264"/>
        </pc:sldMkLst>
        <pc:spChg chg="mod">
          <ac:chgData name="Abdulaziz Aldughaythir" userId="3cbe20969744f6b3" providerId="LiveId" clId="{64BFFEC4-2F0D-4202-AD84-E304E32EC218}" dt="2023-09-20T17:45:44.892" v="300" actId="26606"/>
          <ac:spMkLst>
            <pc:docMk/>
            <pc:sldMk cId="3912224419" sldId="264"/>
            <ac:spMk id="2" creationId="{7552808F-A276-1B94-563D-49DD18EC79CD}"/>
          </ac:spMkLst>
        </pc:spChg>
        <pc:spChg chg="add del mod">
          <ac:chgData name="Abdulaziz Aldughaythir" userId="3cbe20969744f6b3" providerId="LiveId" clId="{64BFFEC4-2F0D-4202-AD84-E304E32EC218}" dt="2023-09-20T17:47:24.764" v="303" actId="26606"/>
          <ac:spMkLst>
            <pc:docMk/>
            <pc:sldMk cId="3912224419" sldId="264"/>
            <ac:spMk id="3" creationId="{CE8B31DA-1252-B269-22D9-8A65D616960C}"/>
          </ac:spMkLst>
        </pc:spChg>
        <pc:spChg chg="add del">
          <ac:chgData name="Abdulaziz Aldughaythir" userId="3cbe20969744f6b3" providerId="LiveId" clId="{64BFFEC4-2F0D-4202-AD84-E304E32EC218}" dt="2023-09-20T17:45:41.009" v="298" actId="26606"/>
          <ac:spMkLst>
            <pc:docMk/>
            <pc:sldMk cId="3912224419" sldId="264"/>
            <ac:spMk id="9" creationId="{F13C74B1-5B17-4795-BED0-7140497B445A}"/>
          </ac:spMkLst>
        </pc:spChg>
        <pc:spChg chg="add del">
          <ac:chgData name="Abdulaziz Aldughaythir" userId="3cbe20969744f6b3" providerId="LiveId" clId="{64BFFEC4-2F0D-4202-AD84-E304E32EC218}" dt="2023-09-20T17:45:44.892" v="300" actId="26606"/>
          <ac:spMkLst>
            <pc:docMk/>
            <pc:sldMk cId="3912224419" sldId="264"/>
            <ac:spMk id="10" creationId="{B50AB553-2A96-4A92-96F2-93548E096954}"/>
          </ac:spMkLst>
        </pc:spChg>
        <pc:spChg chg="add del">
          <ac:chgData name="Abdulaziz Aldughaythir" userId="3cbe20969744f6b3" providerId="LiveId" clId="{64BFFEC4-2F0D-4202-AD84-E304E32EC218}" dt="2023-09-20T17:45:41.009" v="298" actId="26606"/>
          <ac:spMkLst>
            <pc:docMk/>
            <pc:sldMk cId="3912224419" sldId="264"/>
            <ac:spMk id="11" creationId="{D4974D33-8DC5-464E-8C6D-BE58F0669C17}"/>
          </ac:spMkLst>
        </pc:spChg>
        <pc:graphicFrameChg chg="add del">
          <ac:chgData name="Abdulaziz Aldughaythir" userId="3cbe20969744f6b3" providerId="LiveId" clId="{64BFFEC4-2F0D-4202-AD84-E304E32EC218}" dt="2023-09-20T17:45:44.892" v="300" actId="26606"/>
          <ac:graphicFrameMkLst>
            <pc:docMk/>
            <pc:sldMk cId="3912224419" sldId="264"/>
            <ac:graphicFrameMk id="13" creationId="{02F7BA87-DD14-E91D-7469-FCE88E833932}"/>
          </ac:graphicFrameMkLst>
        </pc:graphicFrameChg>
        <pc:graphicFrameChg chg="add del">
          <ac:chgData name="Abdulaziz Aldughaythir" userId="3cbe20969744f6b3" providerId="LiveId" clId="{64BFFEC4-2F0D-4202-AD84-E304E32EC218}" dt="2023-09-20T17:47:24.712" v="302" actId="26606"/>
          <ac:graphicFrameMkLst>
            <pc:docMk/>
            <pc:sldMk cId="3912224419" sldId="264"/>
            <ac:graphicFrameMk id="15" creationId="{01AA7C37-585D-F3A9-55A4-3333D7CEAAF0}"/>
          </ac:graphicFrameMkLst>
        </pc:graphicFrameChg>
        <pc:graphicFrameChg chg="add mod">
          <ac:chgData name="Abdulaziz Aldughaythir" userId="3cbe20969744f6b3" providerId="LiveId" clId="{64BFFEC4-2F0D-4202-AD84-E304E32EC218}" dt="2023-09-20T19:30:27.443" v="768" actId="27957"/>
          <ac:graphicFrameMkLst>
            <pc:docMk/>
            <pc:sldMk cId="3912224419" sldId="264"/>
            <ac:graphicFrameMk id="17" creationId="{4FEC44C6-0512-B3C3-34C0-A72CF3A26460}"/>
          </ac:graphicFrameMkLst>
        </pc:graphicFrameChg>
        <pc:picChg chg="add del">
          <ac:chgData name="Abdulaziz Aldughaythir" userId="3cbe20969744f6b3" providerId="LiveId" clId="{64BFFEC4-2F0D-4202-AD84-E304E32EC218}" dt="2023-09-20T17:45:41.009" v="298" actId="26606"/>
          <ac:picMkLst>
            <pc:docMk/>
            <pc:sldMk cId="3912224419" sldId="264"/>
            <ac:picMk id="5" creationId="{4CBD823A-94A2-0E24-FC95-F4DA521BAAA6}"/>
          </ac:picMkLst>
        </pc:picChg>
        <pc:picChg chg="add del">
          <ac:chgData name="Abdulaziz Aldughaythir" userId="3cbe20969744f6b3" providerId="LiveId" clId="{64BFFEC4-2F0D-4202-AD84-E304E32EC218}" dt="2023-09-20T17:45:44.892" v="300" actId="26606"/>
          <ac:picMkLst>
            <pc:docMk/>
            <pc:sldMk cId="3912224419" sldId="264"/>
            <ac:picMk id="6" creationId="{25E0D7A3-E469-23E6-BAF5-476003241124}"/>
          </ac:picMkLst>
        </pc:picChg>
      </pc:sldChg>
      <pc:sldChg chg="addSp delSp modSp new del mod setBg">
        <pc:chgData name="Abdulaziz Aldughaythir" userId="3cbe20969744f6b3" providerId="LiveId" clId="{64BFFEC4-2F0D-4202-AD84-E304E32EC218}" dt="2023-09-20T18:48:42.559" v="545" actId="47"/>
        <pc:sldMkLst>
          <pc:docMk/>
          <pc:sldMk cId="1038696739" sldId="265"/>
        </pc:sldMkLst>
        <pc:spChg chg="mod">
          <ac:chgData name="Abdulaziz Aldughaythir" userId="3cbe20969744f6b3" providerId="LiveId" clId="{64BFFEC4-2F0D-4202-AD84-E304E32EC218}" dt="2023-09-20T18:46:57.751" v="530" actId="207"/>
          <ac:spMkLst>
            <pc:docMk/>
            <pc:sldMk cId="1038696739" sldId="265"/>
            <ac:spMk id="2" creationId="{325FCAAB-D0F3-57CD-28E7-DFB8F166C751}"/>
          </ac:spMkLst>
        </pc:spChg>
        <pc:spChg chg="del">
          <ac:chgData name="Abdulaziz Aldughaythir" userId="3cbe20969744f6b3" providerId="LiveId" clId="{64BFFEC4-2F0D-4202-AD84-E304E32EC218}" dt="2023-09-20T18:46:04.613" v="525" actId="931"/>
          <ac:spMkLst>
            <pc:docMk/>
            <pc:sldMk cId="1038696739" sldId="265"/>
            <ac:spMk id="3" creationId="{62DA2BB2-000C-1E1F-818A-CF52F426275E}"/>
          </ac:spMkLst>
        </pc:spChg>
        <pc:spChg chg="add del">
          <ac:chgData name="Abdulaziz Aldughaythir" userId="3cbe20969744f6b3" providerId="LiveId" clId="{64BFFEC4-2F0D-4202-AD84-E304E32EC218}" dt="2023-09-20T18:46:36.575" v="527" actId="26606"/>
          <ac:spMkLst>
            <pc:docMk/>
            <pc:sldMk cId="1038696739" sldId="265"/>
            <ac:spMk id="10" creationId="{F0DCC097-1DB8-4B6D-85D0-6FBA0E1CA4BA}"/>
          </ac:spMkLst>
        </pc:spChg>
        <pc:spChg chg="add del">
          <ac:chgData name="Abdulaziz Aldughaythir" userId="3cbe20969744f6b3" providerId="LiveId" clId="{64BFFEC4-2F0D-4202-AD84-E304E32EC218}" dt="2023-09-20T18:46:36.575" v="527" actId="26606"/>
          <ac:spMkLst>
            <pc:docMk/>
            <pc:sldMk cId="1038696739" sldId="265"/>
            <ac:spMk id="12" creationId="{E0B58608-23C8-4441-994D-C6823EEE1DB7}"/>
          </ac:spMkLst>
        </pc:spChg>
        <pc:spChg chg="add">
          <ac:chgData name="Abdulaziz Aldughaythir" userId="3cbe20969744f6b3" providerId="LiveId" clId="{64BFFEC4-2F0D-4202-AD84-E304E32EC218}" dt="2023-09-20T18:46:36.589" v="528" actId="26606"/>
          <ac:spMkLst>
            <pc:docMk/>
            <pc:sldMk cId="1038696739" sldId="265"/>
            <ac:spMk id="14" creationId="{3C54F4CE-85F0-46ED-80DA-9518C9251AD1}"/>
          </ac:spMkLst>
        </pc:spChg>
        <pc:spChg chg="add">
          <ac:chgData name="Abdulaziz Aldughaythir" userId="3cbe20969744f6b3" providerId="LiveId" clId="{64BFFEC4-2F0D-4202-AD84-E304E32EC218}" dt="2023-09-20T18:46:36.589" v="528" actId="26606"/>
          <ac:spMkLst>
            <pc:docMk/>
            <pc:sldMk cId="1038696739" sldId="265"/>
            <ac:spMk id="15" creationId="{DADD1FCA-8ACB-4958-81DD-4CDD6D3E1921}"/>
          </ac:spMkLst>
        </pc:spChg>
        <pc:picChg chg="add mod">
          <ac:chgData name="Abdulaziz Aldughaythir" userId="3cbe20969744f6b3" providerId="LiveId" clId="{64BFFEC4-2F0D-4202-AD84-E304E32EC218}" dt="2023-09-20T18:46:36.589" v="528" actId="26606"/>
          <ac:picMkLst>
            <pc:docMk/>
            <pc:sldMk cId="1038696739" sldId="265"/>
            <ac:picMk id="5" creationId="{155C9C7C-F37C-6292-5A33-CBFFCF5C5A48}"/>
          </ac:picMkLst>
        </pc:picChg>
      </pc:sldChg>
      <pc:sldChg chg="addSp modSp new mod setBg modAnim">
        <pc:chgData name="Abdulaziz Aldughaythir" userId="3cbe20969744f6b3" providerId="LiveId" clId="{64BFFEC4-2F0D-4202-AD84-E304E32EC218}" dt="2023-09-20T20:45:15.771" v="883"/>
        <pc:sldMkLst>
          <pc:docMk/>
          <pc:sldMk cId="2982778476" sldId="266"/>
        </pc:sldMkLst>
        <pc:spChg chg="mod">
          <ac:chgData name="Abdulaziz Aldughaythir" userId="3cbe20969744f6b3" providerId="LiveId" clId="{64BFFEC4-2F0D-4202-AD84-E304E32EC218}" dt="2023-09-20T18:04:58.926" v="524" actId="26606"/>
          <ac:spMkLst>
            <pc:docMk/>
            <pc:sldMk cId="2982778476" sldId="266"/>
            <ac:spMk id="2" creationId="{E21B5C6C-0611-ADA5-AFE6-A6794F4A2DC2}"/>
          </ac:spMkLst>
        </pc:spChg>
        <pc:spChg chg="mod">
          <ac:chgData name="Abdulaziz Aldughaythir" userId="3cbe20969744f6b3" providerId="LiveId" clId="{64BFFEC4-2F0D-4202-AD84-E304E32EC218}" dt="2023-09-20T18:04:58.926" v="524" actId="26606"/>
          <ac:spMkLst>
            <pc:docMk/>
            <pc:sldMk cId="2982778476" sldId="266"/>
            <ac:spMk id="3" creationId="{D5B3D634-A4FA-7D06-A192-CD43A27D97B1}"/>
          </ac:spMkLst>
        </pc:spChg>
        <pc:spChg chg="add">
          <ac:chgData name="Abdulaziz Aldughaythir" userId="3cbe20969744f6b3" providerId="LiveId" clId="{64BFFEC4-2F0D-4202-AD84-E304E32EC218}" dt="2023-09-20T18:04:58.926" v="524" actId="26606"/>
          <ac:spMkLst>
            <pc:docMk/>
            <pc:sldMk cId="2982778476" sldId="266"/>
            <ac:spMk id="8" creationId="{100EDD19-6802-4EC3-95CE-CFFAB042CFD6}"/>
          </ac:spMkLst>
        </pc:spChg>
        <pc:spChg chg="add">
          <ac:chgData name="Abdulaziz Aldughaythir" userId="3cbe20969744f6b3" providerId="LiveId" clId="{64BFFEC4-2F0D-4202-AD84-E304E32EC218}" dt="2023-09-20T18:04:58.926" v="524" actId="26606"/>
          <ac:spMkLst>
            <pc:docMk/>
            <pc:sldMk cId="2982778476" sldId="266"/>
            <ac:spMk id="10" creationId="{DB17E863-922E-4C26-BD64-E8FD41D28661}"/>
          </ac:spMkLst>
        </pc:spChg>
      </pc:sldChg>
      <pc:sldChg chg="modSp new del mod">
        <pc:chgData name="Abdulaziz Aldughaythir" userId="3cbe20969744f6b3" providerId="LiveId" clId="{64BFFEC4-2F0D-4202-AD84-E304E32EC218}" dt="2023-09-20T18:53:21.400" v="590" actId="2696"/>
        <pc:sldMkLst>
          <pc:docMk/>
          <pc:sldMk cId="553646057" sldId="267"/>
        </pc:sldMkLst>
        <pc:spChg chg="mod">
          <ac:chgData name="Abdulaziz Aldughaythir" userId="3cbe20969744f6b3" providerId="LiveId" clId="{64BFFEC4-2F0D-4202-AD84-E304E32EC218}" dt="2023-09-20T18:52:54.772" v="570" actId="20577"/>
          <ac:spMkLst>
            <pc:docMk/>
            <pc:sldMk cId="553646057" sldId="267"/>
            <ac:spMk id="2" creationId="{793FF130-83B8-6B9F-B13C-349AEE54B7BE}"/>
          </ac:spMkLst>
        </pc:spChg>
      </pc:sldChg>
      <pc:sldChg chg="addSp delSp modSp new mod setBg modAnim">
        <pc:chgData name="Abdulaziz Aldughaythir" userId="3cbe20969744f6b3" providerId="LiveId" clId="{64BFFEC4-2F0D-4202-AD84-E304E32EC218}" dt="2023-09-20T20:45:27.826" v="884"/>
        <pc:sldMkLst>
          <pc:docMk/>
          <pc:sldMk cId="3949915492" sldId="268"/>
        </pc:sldMkLst>
        <pc:spChg chg="mod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2" creationId="{EE57BD8C-D156-3EC0-2CBD-4E2DCDBE42A1}"/>
          </ac:spMkLst>
        </pc:spChg>
        <pc:spChg chg="del mod">
          <ac:chgData name="Abdulaziz Aldughaythir" userId="3cbe20969744f6b3" providerId="LiveId" clId="{64BFFEC4-2F0D-4202-AD84-E304E32EC218}" dt="2023-09-20T19:13:22.172" v="625" actId="3680"/>
          <ac:spMkLst>
            <pc:docMk/>
            <pc:sldMk cId="3949915492" sldId="268"/>
            <ac:spMk id="3" creationId="{9315D9C7-C5D0-6063-09BD-205E8D0A837B}"/>
          </ac:spMkLst>
        </pc:spChg>
        <pc:spChg chg="add del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9" creationId="{A8384FB5-9ADC-4DDC-881B-597D56F5B15D}"/>
          </ac:spMkLst>
        </pc:spChg>
        <pc:spChg chg="add del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11" creationId="{1199E1B1-A8C0-4FE8-A5A8-1CB41D69F857}"/>
          </ac:spMkLst>
        </pc:spChg>
        <pc:spChg chg="add del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13" creationId="{84A8DE83-DE75-4B41-9DB4-A7EC0B0DEC0B}"/>
          </ac:spMkLst>
        </pc:spChg>
        <pc:spChg chg="add del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15" creationId="{A7009A0A-BEF5-4EAC-AF15-E4F9F002E239}"/>
          </ac:spMkLst>
        </pc:spChg>
        <pc:spChg chg="add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20" creationId="{665DBBEF-238B-476B-96AB-8AAC3224ECEA}"/>
          </ac:spMkLst>
        </pc:spChg>
        <pc:spChg chg="add">
          <ac:chgData name="Abdulaziz Aldughaythir" userId="3cbe20969744f6b3" providerId="LiveId" clId="{64BFFEC4-2F0D-4202-AD84-E304E32EC218}" dt="2023-09-20T19:32:59.841" v="778" actId="26606"/>
          <ac:spMkLst>
            <pc:docMk/>
            <pc:sldMk cId="3949915492" sldId="268"/>
            <ac:spMk id="22" creationId="{3FCFB1DE-0B7E-48CC-BA90-B2AB0889F9D6}"/>
          </ac:spMkLst>
        </pc:spChg>
        <pc:graphicFrameChg chg="add mod ord modGraphic">
          <ac:chgData name="Abdulaziz Aldughaythir" userId="3cbe20969744f6b3" providerId="LiveId" clId="{64BFFEC4-2F0D-4202-AD84-E304E32EC218}" dt="2023-09-20T19:35:42.057" v="811" actId="20577"/>
          <ac:graphicFrameMkLst>
            <pc:docMk/>
            <pc:sldMk cId="3949915492" sldId="268"/>
            <ac:graphicFrameMk id="4" creationId="{69A66756-0288-2EE5-1D48-CA69D5D0F0A3}"/>
          </ac:graphicFrameMkLst>
        </pc:graphicFrameChg>
      </pc:sldChg>
      <pc:sldChg chg="addSp delSp modSp new mod setBg">
        <pc:chgData name="Abdulaziz Aldughaythir" userId="3cbe20969744f6b3" providerId="LiveId" clId="{64BFFEC4-2F0D-4202-AD84-E304E32EC218}" dt="2023-09-20T19:40:38.465" v="820" actId="14100"/>
        <pc:sldMkLst>
          <pc:docMk/>
          <pc:sldMk cId="177725471" sldId="269"/>
        </pc:sldMkLst>
        <pc:spChg chg="mod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2" creationId="{ADFE9179-0013-A7FC-2DA2-DB8907A308F7}"/>
          </ac:spMkLst>
        </pc:spChg>
        <pc:spChg chg="del">
          <ac:chgData name="Abdulaziz Aldughaythir" userId="3cbe20969744f6b3" providerId="LiveId" clId="{64BFFEC4-2F0D-4202-AD84-E304E32EC218}" dt="2023-09-20T18:54:45.148" v="600" actId="931"/>
          <ac:spMkLst>
            <pc:docMk/>
            <pc:sldMk cId="177725471" sldId="269"/>
            <ac:spMk id="3" creationId="{30FE06E9-0C92-FE74-217B-5C4E37FDB0A4}"/>
          </ac:spMkLst>
        </pc:spChg>
        <pc:spChg chg="add del">
          <ac:chgData name="Abdulaziz Aldughaythir" userId="3cbe20969744f6b3" providerId="LiveId" clId="{64BFFEC4-2F0D-4202-AD84-E304E32EC218}" dt="2023-09-20T19:00:27.454" v="606" actId="26606"/>
          <ac:spMkLst>
            <pc:docMk/>
            <pc:sldMk cId="177725471" sldId="269"/>
            <ac:spMk id="11" creationId="{82BE9E4E-AC8E-3F6A-71F2-9AB42082FA5F}"/>
          </ac:spMkLst>
        </pc:spChg>
        <pc:spChg chg="add del">
          <ac:chgData name="Abdulaziz Aldughaythir" userId="3cbe20969744f6b3" providerId="LiveId" clId="{64BFFEC4-2F0D-4202-AD84-E304E32EC218}" dt="2023-09-20T18:59:50.223" v="604" actId="26606"/>
          <ac:spMkLst>
            <pc:docMk/>
            <pc:sldMk cId="177725471" sldId="269"/>
            <ac:spMk id="12" creationId="{AC0749D4-5D79-415F-A4FE-C04AA9FAF637}"/>
          </ac:spMkLst>
        </pc:spChg>
        <pc:spChg chg="add del">
          <ac:chgData name="Abdulaziz Aldughaythir" userId="3cbe20969744f6b3" providerId="LiveId" clId="{64BFFEC4-2F0D-4202-AD84-E304E32EC218}" dt="2023-09-20T18:59:50.223" v="604" actId="26606"/>
          <ac:spMkLst>
            <pc:docMk/>
            <pc:sldMk cId="177725471" sldId="269"/>
            <ac:spMk id="14" creationId="{E8C1EE2C-97A4-4801-8BC8-9D18F259BDAD}"/>
          </ac:spMkLst>
        </pc:spChg>
        <pc:spChg chg="add del">
          <ac:chgData name="Abdulaziz Aldughaythir" userId="3cbe20969744f6b3" providerId="LiveId" clId="{64BFFEC4-2F0D-4202-AD84-E304E32EC218}" dt="2023-09-20T19:00:27.454" v="606" actId="26606"/>
          <ac:spMkLst>
            <pc:docMk/>
            <pc:sldMk cId="177725471" sldId="269"/>
            <ac:spMk id="16" creationId="{0990C621-3B8B-4820-8328-D47EF7CE823C}"/>
          </ac:spMkLst>
        </pc:spChg>
        <pc:spChg chg="add del">
          <ac:chgData name="Abdulaziz Aldughaythir" userId="3cbe20969744f6b3" providerId="LiveId" clId="{64BFFEC4-2F0D-4202-AD84-E304E32EC218}" dt="2023-09-20T19:00:27.454" v="606" actId="26606"/>
          <ac:spMkLst>
            <pc:docMk/>
            <pc:sldMk cId="177725471" sldId="269"/>
            <ac:spMk id="17" creationId="{6D24BC9E-AC6A-42EE-AFD8-B290720B841F}"/>
          </ac:spMkLst>
        </pc:spChg>
        <pc:spChg chg="add del">
          <ac:chgData name="Abdulaziz Aldughaythir" userId="3cbe20969744f6b3" providerId="LiveId" clId="{64BFFEC4-2F0D-4202-AD84-E304E32EC218}" dt="2023-09-20T19:00:27.454" v="606" actId="26606"/>
          <ac:spMkLst>
            <pc:docMk/>
            <pc:sldMk cId="177725471" sldId="269"/>
            <ac:spMk id="18" creationId="{C1A2385B-1D2A-4E17-84FA-6CB7F0AAE473}"/>
          </ac:spMkLst>
        </pc:spChg>
        <pc:spChg chg="add del">
          <ac:chgData name="Abdulaziz Aldughaythir" userId="3cbe20969744f6b3" providerId="LiveId" clId="{64BFFEC4-2F0D-4202-AD84-E304E32EC218}" dt="2023-09-20T19:00:27.454" v="606" actId="26606"/>
          <ac:spMkLst>
            <pc:docMk/>
            <pc:sldMk cId="177725471" sldId="269"/>
            <ac:spMk id="20" creationId="{5E791F2F-79DB-4CC0-9FA1-001E3E91E8B7}"/>
          </ac:spMkLst>
        </pc:spChg>
        <pc:spChg chg="add del">
          <ac:chgData name="Abdulaziz Aldughaythir" userId="3cbe20969744f6b3" providerId="LiveId" clId="{64BFFEC4-2F0D-4202-AD84-E304E32EC218}" dt="2023-09-20T19:00:31.536" v="608" actId="26606"/>
          <ac:spMkLst>
            <pc:docMk/>
            <pc:sldMk cId="177725471" sldId="269"/>
            <ac:spMk id="22" creationId="{99ED5833-B85B-4103-8A3B-CAB0308E6C15}"/>
          </ac:spMkLst>
        </pc:spChg>
        <pc:spChg chg="add del">
          <ac:chgData name="Abdulaziz Aldughaythir" userId="3cbe20969744f6b3" providerId="LiveId" clId="{64BFFEC4-2F0D-4202-AD84-E304E32EC218}" dt="2023-09-20T19:00:36.210" v="610" actId="26606"/>
          <ac:spMkLst>
            <pc:docMk/>
            <pc:sldMk cId="177725471" sldId="269"/>
            <ac:spMk id="24" creationId="{8761DDFE-071F-4200-B0AA-394476C2D2D6}"/>
          </ac:spMkLst>
        </pc:spChg>
        <pc:spChg chg="add del">
          <ac:chgData name="Abdulaziz Aldughaythir" userId="3cbe20969744f6b3" providerId="LiveId" clId="{64BFFEC4-2F0D-4202-AD84-E304E32EC218}" dt="2023-09-20T19:00:36.210" v="610" actId="26606"/>
          <ac:spMkLst>
            <pc:docMk/>
            <pc:sldMk cId="177725471" sldId="269"/>
            <ac:spMk id="25" creationId="{4B76B389-9C93-6143-F647-47A2F1DC548C}"/>
          </ac:spMkLst>
        </pc:spChg>
        <pc:spChg chg="add del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27" creationId="{69D47016-023F-44BD-981C-50E7A10A6609}"/>
          </ac:spMkLst>
        </pc:spChg>
        <pc:spChg chg="add del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28" creationId="{6D8B37B0-0682-433E-BC8D-498C04ABD9A7}"/>
          </ac:spMkLst>
        </pc:spChg>
        <pc:spChg chg="add del mod">
          <ac:chgData name="Abdulaziz Aldughaythir" userId="3cbe20969744f6b3" providerId="LiveId" clId="{64BFFEC4-2F0D-4202-AD84-E304E32EC218}" dt="2023-09-20T19:03:40.113" v="623" actId="478"/>
          <ac:spMkLst>
            <pc:docMk/>
            <pc:sldMk cId="177725471" sldId="269"/>
            <ac:spMk id="29" creationId="{90E65A4C-AE6C-2C19-9ECA-11C2F1F49234}"/>
          </ac:spMkLst>
        </pc:spChg>
        <pc:spChg chg="add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34" creationId="{385E1BDC-A9B0-4A87-82E3-F3187F69A802}"/>
          </ac:spMkLst>
        </pc:spChg>
        <pc:spChg chg="add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36" creationId="{0990C621-3B8B-4820-8328-D47EF7CE823C}"/>
          </ac:spMkLst>
        </pc:spChg>
        <pc:spChg chg="add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38" creationId="{C1A2385B-1D2A-4E17-84FA-6CB7F0AAE473}"/>
          </ac:spMkLst>
        </pc:spChg>
        <pc:spChg chg="add">
          <ac:chgData name="Abdulaziz Aldughaythir" userId="3cbe20969744f6b3" providerId="LiveId" clId="{64BFFEC4-2F0D-4202-AD84-E304E32EC218}" dt="2023-09-20T19:03:29.731" v="622" actId="26606"/>
          <ac:spMkLst>
            <pc:docMk/>
            <pc:sldMk cId="177725471" sldId="269"/>
            <ac:spMk id="40" creationId="{5E791F2F-79DB-4CC0-9FA1-001E3E91E8B7}"/>
          </ac:spMkLst>
        </pc:spChg>
        <pc:picChg chg="add mod ord">
          <ac:chgData name="Abdulaziz Aldughaythir" userId="3cbe20969744f6b3" providerId="LiveId" clId="{64BFFEC4-2F0D-4202-AD84-E304E32EC218}" dt="2023-09-20T19:03:29.731" v="622" actId="26606"/>
          <ac:picMkLst>
            <pc:docMk/>
            <pc:sldMk cId="177725471" sldId="269"/>
            <ac:picMk id="5" creationId="{5DFCA523-D57D-F2BF-0C33-462C72031667}"/>
          </ac:picMkLst>
        </pc:picChg>
        <pc:picChg chg="add mod">
          <ac:chgData name="Abdulaziz Aldughaythir" userId="3cbe20969744f6b3" providerId="LiveId" clId="{64BFFEC4-2F0D-4202-AD84-E304E32EC218}" dt="2023-09-20T19:03:29.731" v="622" actId="26606"/>
          <ac:picMkLst>
            <pc:docMk/>
            <pc:sldMk cId="177725471" sldId="269"/>
            <ac:picMk id="7" creationId="{0F1C8090-F320-6F04-F325-F56D910DEEC1}"/>
          </ac:picMkLst>
        </pc:picChg>
        <pc:picChg chg="add mod">
          <ac:chgData name="Abdulaziz Aldughaythir" userId="3cbe20969744f6b3" providerId="LiveId" clId="{64BFFEC4-2F0D-4202-AD84-E304E32EC218}" dt="2023-09-20T19:40:38.465" v="820" actId="14100"/>
          <ac:picMkLst>
            <pc:docMk/>
            <pc:sldMk cId="177725471" sldId="269"/>
            <ac:picMk id="9" creationId="{C46F70B0-F46B-8244-2956-1A950181261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934FF-49DC-486F-A3D8-023FC33F0BA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7EE559-F8CC-40B1-8834-26F714BA67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1:</a:t>
          </a:r>
        </a:p>
      </dgm:t>
    </dgm:pt>
    <dgm:pt modelId="{29D6FD00-E46E-4F95-B80F-DEA0A329BEE7}" type="parTrans" cxnId="{39FE4A14-33C8-4ED7-9847-3830BB6EFF9D}">
      <dgm:prSet/>
      <dgm:spPr/>
      <dgm:t>
        <a:bodyPr/>
        <a:lstStyle/>
        <a:p>
          <a:endParaRPr lang="en-US"/>
        </a:p>
      </dgm:t>
    </dgm:pt>
    <dgm:pt modelId="{0EE47323-C748-45AA-AFD6-2EC0714B1632}" type="sibTrans" cxnId="{39FE4A14-33C8-4ED7-9847-3830BB6EFF9D}">
      <dgm:prSet/>
      <dgm:spPr/>
      <dgm:t>
        <a:bodyPr/>
        <a:lstStyle/>
        <a:p>
          <a:endParaRPr lang="en-US"/>
        </a:p>
      </dgm:t>
    </dgm:pt>
    <dgm:pt modelId="{E269FB60-7748-43AC-8F43-58934AD47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Preprocessing.</a:t>
          </a:r>
        </a:p>
      </dgm:t>
    </dgm:pt>
    <dgm:pt modelId="{1A5BDEBF-030B-4F3E-9DE0-C661E58CD247}" type="parTrans" cxnId="{3920F219-1C24-4617-99FC-39737B9760BA}">
      <dgm:prSet/>
      <dgm:spPr/>
      <dgm:t>
        <a:bodyPr/>
        <a:lstStyle/>
        <a:p>
          <a:endParaRPr lang="en-US"/>
        </a:p>
      </dgm:t>
    </dgm:pt>
    <dgm:pt modelId="{138235E8-C7F9-41EB-80EF-1F4F7E8D852B}" type="sibTrans" cxnId="{3920F219-1C24-4617-99FC-39737B9760BA}">
      <dgm:prSet/>
      <dgm:spPr/>
      <dgm:t>
        <a:bodyPr/>
        <a:lstStyle/>
        <a:p>
          <a:endParaRPr lang="en-US"/>
        </a:p>
      </dgm:t>
    </dgm:pt>
    <dgm:pt modelId="{B060FFE9-1DC6-463A-9B4C-12B423A41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2:</a:t>
          </a:r>
        </a:p>
      </dgm:t>
    </dgm:pt>
    <dgm:pt modelId="{F7493419-3ED2-453E-BB2B-629AA0D32797}" type="parTrans" cxnId="{3D97EA2D-80B1-4E08-99D5-6D258E022FA4}">
      <dgm:prSet/>
      <dgm:spPr/>
      <dgm:t>
        <a:bodyPr/>
        <a:lstStyle/>
        <a:p>
          <a:endParaRPr lang="en-US"/>
        </a:p>
      </dgm:t>
    </dgm:pt>
    <dgm:pt modelId="{D5C592EC-6E86-424D-B591-DD53BD03A83B}" type="sibTrans" cxnId="{3D97EA2D-80B1-4E08-99D5-6D258E022FA4}">
      <dgm:prSet/>
      <dgm:spPr/>
      <dgm:t>
        <a:bodyPr/>
        <a:lstStyle/>
        <a:p>
          <a:endParaRPr lang="en-US"/>
        </a:p>
      </dgm:t>
    </dgm:pt>
    <dgm:pt modelId="{C2DBA3FC-83B3-4C7B-A06E-691AE0787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Training.</a:t>
          </a:r>
        </a:p>
      </dgm:t>
    </dgm:pt>
    <dgm:pt modelId="{0038F4A1-82B0-41A1-849C-AC9BE60E27D0}" type="parTrans" cxnId="{4DA14474-183D-4D56-9258-4ECA17441C20}">
      <dgm:prSet/>
      <dgm:spPr/>
      <dgm:t>
        <a:bodyPr/>
        <a:lstStyle/>
        <a:p>
          <a:endParaRPr lang="en-US"/>
        </a:p>
      </dgm:t>
    </dgm:pt>
    <dgm:pt modelId="{6CF8AD6E-D89C-4F2A-BE58-D1F79B459478}" type="sibTrans" cxnId="{4DA14474-183D-4D56-9258-4ECA17441C20}">
      <dgm:prSet/>
      <dgm:spPr/>
      <dgm:t>
        <a:bodyPr/>
        <a:lstStyle/>
        <a:p>
          <a:endParaRPr lang="en-US"/>
        </a:p>
      </dgm:t>
    </dgm:pt>
    <dgm:pt modelId="{40E29AFE-431D-4581-A174-9F0339940A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3:</a:t>
          </a:r>
        </a:p>
      </dgm:t>
    </dgm:pt>
    <dgm:pt modelId="{98BF1BCB-FDB1-4FB3-9A4A-1A31B0948DD5}" type="parTrans" cxnId="{922DC531-E99F-46BD-A26B-E811044D525A}">
      <dgm:prSet/>
      <dgm:spPr/>
      <dgm:t>
        <a:bodyPr/>
        <a:lstStyle/>
        <a:p>
          <a:endParaRPr lang="en-US"/>
        </a:p>
      </dgm:t>
    </dgm:pt>
    <dgm:pt modelId="{0685B2A5-F9FD-4CE6-8BE9-1C9ADAB00AD8}" type="sibTrans" cxnId="{922DC531-E99F-46BD-A26B-E811044D525A}">
      <dgm:prSet/>
      <dgm:spPr/>
      <dgm:t>
        <a:bodyPr/>
        <a:lstStyle/>
        <a:p>
          <a:endParaRPr lang="en-US"/>
        </a:p>
      </dgm:t>
    </dgm:pt>
    <dgm:pt modelId="{BC649837-3DE8-4697-9844-5045B8100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Compiling.</a:t>
          </a:r>
        </a:p>
      </dgm:t>
    </dgm:pt>
    <dgm:pt modelId="{F05E4156-F512-415F-BE13-DB7C369BDD80}" type="parTrans" cxnId="{15356AB1-CC95-497B-BDFE-6E2D08507DD7}">
      <dgm:prSet/>
      <dgm:spPr/>
      <dgm:t>
        <a:bodyPr/>
        <a:lstStyle/>
        <a:p>
          <a:endParaRPr lang="en-US"/>
        </a:p>
      </dgm:t>
    </dgm:pt>
    <dgm:pt modelId="{D86FC4A5-3F3A-4457-A3B7-39A73C874C0D}" type="sibTrans" cxnId="{15356AB1-CC95-497B-BDFE-6E2D08507DD7}">
      <dgm:prSet/>
      <dgm:spPr/>
      <dgm:t>
        <a:bodyPr/>
        <a:lstStyle/>
        <a:p>
          <a:endParaRPr lang="en-US"/>
        </a:p>
      </dgm:t>
    </dgm:pt>
    <dgm:pt modelId="{7D452695-C82A-4DDE-87DA-E240BF657F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4:</a:t>
          </a:r>
        </a:p>
      </dgm:t>
    </dgm:pt>
    <dgm:pt modelId="{957A6D45-6D7A-4D0F-91FE-1314CBF2AF21}" type="parTrans" cxnId="{8B522B1A-521A-47E0-B281-DCDE59EDBFF2}">
      <dgm:prSet/>
      <dgm:spPr/>
      <dgm:t>
        <a:bodyPr/>
        <a:lstStyle/>
        <a:p>
          <a:endParaRPr lang="en-US"/>
        </a:p>
      </dgm:t>
    </dgm:pt>
    <dgm:pt modelId="{30DC3D87-65B8-4A66-B7C2-7193F1A365DC}" type="sibTrans" cxnId="{8B522B1A-521A-47E0-B281-DCDE59EDBFF2}">
      <dgm:prSet/>
      <dgm:spPr/>
      <dgm:t>
        <a:bodyPr/>
        <a:lstStyle/>
        <a:p>
          <a:endParaRPr lang="en-US"/>
        </a:p>
      </dgm:t>
    </dgm:pt>
    <dgm:pt modelId="{E63C7633-7CD5-4716-98E2-D41255032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Result.</a:t>
          </a:r>
        </a:p>
      </dgm:t>
    </dgm:pt>
    <dgm:pt modelId="{A2B2B90B-8D12-43A5-9EFC-10EA6B163408}" type="parTrans" cxnId="{0791FFDA-F3AB-4668-9E2B-E61E3D49D7AF}">
      <dgm:prSet/>
      <dgm:spPr/>
      <dgm:t>
        <a:bodyPr/>
        <a:lstStyle/>
        <a:p>
          <a:endParaRPr lang="en-US"/>
        </a:p>
      </dgm:t>
    </dgm:pt>
    <dgm:pt modelId="{F5D4B2BE-A51D-4B05-B8D0-5D86FB316349}" type="sibTrans" cxnId="{0791FFDA-F3AB-4668-9E2B-E61E3D49D7AF}">
      <dgm:prSet/>
      <dgm:spPr/>
      <dgm:t>
        <a:bodyPr/>
        <a:lstStyle/>
        <a:p>
          <a:endParaRPr lang="en-US"/>
        </a:p>
      </dgm:t>
    </dgm:pt>
    <dgm:pt modelId="{8F0EC04D-65AA-4BD3-A013-46A1FE055D6C}" type="pres">
      <dgm:prSet presAssocID="{F90934FF-49DC-486F-A3D8-023FC33F0BA3}" presName="root" presStyleCnt="0">
        <dgm:presLayoutVars>
          <dgm:dir/>
          <dgm:resizeHandles val="exact"/>
        </dgm:presLayoutVars>
      </dgm:prSet>
      <dgm:spPr/>
    </dgm:pt>
    <dgm:pt modelId="{B3140F9F-7808-4FE4-ACFD-890F745D0E60}" type="pres">
      <dgm:prSet presAssocID="{BC7EE559-F8CC-40B1-8834-26F714BA678F}" presName="compNode" presStyleCnt="0"/>
      <dgm:spPr/>
    </dgm:pt>
    <dgm:pt modelId="{0070AA45-1936-40FF-BBAF-84F4C8D95777}" type="pres">
      <dgm:prSet presAssocID="{BC7EE559-F8CC-40B1-8834-26F714BA678F}" presName="bgRect" presStyleLbl="bgShp" presStyleIdx="0" presStyleCnt="4"/>
      <dgm:spPr/>
    </dgm:pt>
    <dgm:pt modelId="{F094CA10-9CF2-470C-9531-16F37275AE21}" type="pres">
      <dgm:prSet presAssocID="{BC7EE559-F8CC-40B1-8834-26F714BA67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81FF59E7-9D3B-4C56-A3C2-8F9929EFC100}" type="pres">
      <dgm:prSet presAssocID="{BC7EE559-F8CC-40B1-8834-26F714BA678F}" presName="spaceRect" presStyleCnt="0"/>
      <dgm:spPr/>
    </dgm:pt>
    <dgm:pt modelId="{5A48AEEC-BDF4-425F-BB8B-8C26B3500A5B}" type="pres">
      <dgm:prSet presAssocID="{BC7EE559-F8CC-40B1-8834-26F714BA678F}" presName="parTx" presStyleLbl="revTx" presStyleIdx="0" presStyleCnt="8">
        <dgm:presLayoutVars>
          <dgm:chMax val="0"/>
          <dgm:chPref val="0"/>
        </dgm:presLayoutVars>
      </dgm:prSet>
      <dgm:spPr/>
    </dgm:pt>
    <dgm:pt modelId="{AE61D76F-AE1F-46AC-997C-D369664A9B2E}" type="pres">
      <dgm:prSet presAssocID="{BC7EE559-F8CC-40B1-8834-26F714BA678F}" presName="desTx" presStyleLbl="revTx" presStyleIdx="1" presStyleCnt="8">
        <dgm:presLayoutVars/>
      </dgm:prSet>
      <dgm:spPr/>
    </dgm:pt>
    <dgm:pt modelId="{D9438EE8-C086-4409-8B10-58F9744DDBBB}" type="pres">
      <dgm:prSet presAssocID="{0EE47323-C748-45AA-AFD6-2EC0714B1632}" presName="sibTrans" presStyleCnt="0"/>
      <dgm:spPr/>
    </dgm:pt>
    <dgm:pt modelId="{F96BCC33-82A5-400D-AF4A-3C9E0D6DACD7}" type="pres">
      <dgm:prSet presAssocID="{B060FFE9-1DC6-463A-9B4C-12B423A41159}" presName="compNode" presStyleCnt="0"/>
      <dgm:spPr/>
    </dgm:pt>
    <dgm:pt modelId="{BC5B0E13-8D0D-4DB0-B8E8-6EB9FE847D47}" type="pres">
      <dgm:prSet presAssocID="{B060FFE9-1DC6-463A-9B4C-12B423A41159}" presName="bgRect" presStyleLbl="bgShp" presStyleIdx="1" presStyleCnt="4"/>
      <dgm:spPr/>
    </dgm:pt>
    <dgm:pt modelId="{A44454F9-8845-4101-B8BD-65E4646360A7}" type="pres">
      <dgm:prSet presAssocID="{B060FFE9-1DC6-463A-9B4C-12B423A411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20881A-1F88-4510-BF3A-DB4F439424D0}" type="pres">
      <dgm:prSet presAssocID="{B060FFE9-1DC6-463A-9B4C-12B423A41159}" presName="spaceRect" presStyleCnt="0"/>
      <dgm:spPr/>
    </dgm:pt>
    <dgm:pt modelId="{49B204FF-F568-4882-80EF-0BD9BE533811}" type="pres">
      <dgm:prSet presAssocID="{B060FFE9-1DC6-463A-9B4C-12B423A41159}" presName="parTx" presStyleLbl="revTx" presStyleIdx="2" presStyleCnt="8">
        <dgm:presLayoutVars>
          <dgm:chMax val="0"/>
          <dgm:chPref val="0"/>
        </dgm:presLayoutVars>
      </dgm:prSet>
      <dgm:spPr/>
    </dgm:pt>
    <dgm:pt modelId="{9EEF1FA6-73D1-4E69-AE69-7E98A5445C6A}" type="pres">
      <dgm:prSet presAssocID="{B060FFE9-1DC6-463A-9B4C-12B423A41159}" presName="desTx" presStyleLbl="revTx" presStyleIdx="3" presStyleCnt="8">
        <dgm:presLayoutVars/>
      </dgm:prSet>
      <dgm:spPr/>
    </dgm:pt>
    <dgm:pt modelId="{56144A5B-8165-4AA2-A9E5-D7C99CB44521}" type="pres">
      <dgm:prSet presAssocID="{D5C592EC-6E86-424D-B591-DD53BD03A83B}" presName="sibTrans" presStyleCnt="0"/>
      <dgm:spPr/>
    </dgm:pt>
    <dgm:pt modelId="{8E226583-5719-45DD-8680-0DDBA2080C32}" type="pres">
      <dgm:prSet presAssocID="{40E29AFE-431D-4581-A174-9F0339940A48}" presName="compNode" presStyleCnt="0"/>
      <dgm:spPr/>
    </dgm:pt>
    <dgm:pt modelId="{676E1878-1D22-43E6-95A2-9792C968E9C3}" type="pres">
      <dgm:prSet presAssocID="{40E29AFE-431D-4581-A174-9F0339940A48}" presName="bgRect" presStyleLbl="bgShp" presStyleIdx="2" presStyleCnt="4"/>
      <dgm:spPr/>
    </dgm:pt>
    <dgm:pt modelId="{BA741E6C-268B-426C-A055-08AE8D7F2EDB}" type="pres">
      <dgm:prSet presAssocID="{40E29AFE-431D-4581-A174-9F0339940A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9CE37A-C813-4B4C-9173-F94DE88FB94C}" type="pres">
      <dgm:prSet presAssocID="{40E29AFE-431D-4581-A174-9F0339940A48}" presName="spaceRect" presStyleCnt="0"/>
      <dgm:spPr/>
    </dgm:pt>
    <dgm:pt modelId="{C4F1B59A-2100-47E2-B0DF-6BD1DB6F1B50}" type="pres">
      <dgm:prSet presAssocID="{40E29AFE-431D-4581-A174-9F0339940A48}" presName="parTx" presStyleLbl="revTx" presStyleIdx="4" presStyleCnt="8">
        <dgm:presLayoutVars>
          <dgm:chMax val="0"/>
          <dgm:chPref val="0"/>
        </dgm:presLayoutVars>
      </dgm:prSet>
      <dgm:spPr/>
    </dgm:pt>
    <dgm:pt modelId="{0B0EA006-87CA-4E4C-9552-52F8E81B311A}" type="pres">
      <dgm:prSet presAssocID="{40E29AFE-431D-4581-A174-9F0339940A48}" presName="desTx" presStyleLbl="revTx" presStyleIdx="5" presStyleCnt="8">
        <dgm:presLayoutVars/>
      </dgm:prSet>
      <dgm:spPr/>
    </dgm:pt>
    <dgm:pt modelId="{CAAFAB6A-CC61-4E1F-9B37-1A086C6C3DEB}" type="pres">
      <dgm:prSet presAssocID="{0685B2A5-F9FD-4CE6-8BE9-1C9ADAB00AD8}" presName="sibTrans" presStyleCnt="0"/>
      <dgm:spPr/>
    </dgm:pt>
    <dgm:pt modelId="{E195B279-0EDC-4ED5-8358-22730EC4CD12}" type="pres">
      <dgm:prSet presAssocID="{7D452695-C82A-4DDE-87DA-E240BF657F4C}" presName="compNode" presStyleCnt="0"/>
      <dgm:spPr/>
    </dgm:pt>
    <dgm:pt modelId="{CF8FCDBD-FFF4-479B-8CCF-F3A81FD81928}" type="pres">
      <dgm:prSet presAssocID="{7D452695-C82A-4DDE-87DA-E240BF657F4C}" presName="bgRect" presStyleLbl="bgShp" presStyleIdx="3" presStyleCnt="4"/>
      <dgm:spPr/>
    </dgm:pt>
    <dgm:pt modelId="{EC576FEF-8CD6-4BBD-99AA-F5323CC716EF}" type="pres">
      <dgm:prSet presAssocID="{7D452695-C82A-4DDE-87DA-E240BF657F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B04CD0-157B-41F4-A051-44A11478793D}" type="pres">
      <dgm:prSet presAssocID="{7D452695-C82A-4DDE-87DA-E240BF657F4C}" presName="spaceRect" presStyleCnt="0"/>
      <dgm:spPr/>
    </dgm:pt>
    <dgm:pt modelId="{A3699650-1DC3-49B1-B83E-0760BA0A588E}" type="pres">
      <dgm:prSet presAssocID="{7D452695-C82A-4DDE-87DA-E240BF657F4C}" presName="parTx" presStyleLbl="revTx" presStyleIdx="6" presStyleCnt="8">
        <dgm:presLayoutVars>
          <dgm:chMax val="0"/>
          <dgm:chPref val="0"/>
        </dgm:presLayoutVars>
      </dgm:prSet>
      <dgm:spPr/>
    </dgm:pt>
    <dgm:pt modelId="{B0CC5CAB-30FA-4E28-AC36-EF0792652E3C}" type="pres">
      <dgm:prSet presAssocID="{7D452695-C82A-4DDE-87DA-E240BF657F4C}" presName="desTx" presStyleLbl="revTx" presStyleIdx="7" presStyleCnt="8">
        <dgm:presLayoutVars/>
      </dgm:prSet>
      <dgm:spPr/>
    </dgm:pt>
  </dgm:ptLst>
  <dgm:cxnLst>
    <dgm:cxn modelId="{39FE4A14-33C8-4ED7-9847-3830BB6EFF9D}" srcId="{F90934FF-49DC-486F-A3D8-023FC33F0BA3}" destId="{BC7EE559-F8CC-40B1-8834-26F714BA678F}" srcOrd="0" destOrd="0" parTransId="{29D6FD00-E46E-4F95-B80F-DEA0A329BEE7}" sibTransId="{0EE47323-C748-45AA-AFD6-2EC0714B1632}"/>
    <dgm:cxn modelId="{3920F219-1C24-4617-99FC-39737B9760BA}" srcId="{BC7EE559-F8CC-40B1-8834-26F714BA678F}" destId="{E269FB60-7748-43AC-8F43-58934AD47A3B}" srcOrd="0" destOrd="0" parTransId="{1A5BDEBF-030B-4F3E-9DE0-C661E58CD247}" sibTransId="{138235E8-C7F9-41EB-80EF-1F4F7E8D852B}"/>
    <dgm:cxn modelId="{8B522B1A-521A-47E0-B281-DCDE59EDBFF2}" srcId="{F90934FF-49DC-486F-A3D8-023FC33F0BA3}" destId="{7D452695-C82A-4DDE-87DA-E240BF657F4C}" srcOrd="3" destOrd="0" parTransId="{957A6D45-6D7A-4D0F-91FE-1314CBF2AF21}" sibTransId="{30DC3D87-65B8-4A66-B7C2-7193F1A365DC}"/>
    <dgm:cxn modelId="{4CEBA91E-20A6-49F5-928A-8B2DB341DDD6}" type="presOf" srcId="{C2DBA3FC-83B3-4C7B-A06E-691AE0787268}" destId="{9EEF1FA6-73D1-4E69-AE69-7E98A5445C6A}" srcOrd="0" destOrd="0" presId="urn:microsoft.com/office/officeart/2018/2/layout/IconVerticalSolidList"/>
    <dgm:cxn modelId="{A6BEED21-6EF8-4CA4-BEAA-E55F1A6ECACC}" type="presOf" srcId="{BC7EE559-F8CC-40B1-8834-26F714BA678F}" destId="{5A48AEEC-BDF4-425F-BB8B-8C26B3500A5B}" srcOrd="0" destOrd="0" presId="urn:microsoft.com/office/officeart/2018/2/layout/IconVerticalSolidList"/>
    <dgm:cxn modelId="{3D97EA2D-80B1-4E08-99D5-6D258E022FA4}" srcId="{F90934FF-49DC-486F-A3D8-023FC33F0BA3}" destId="{B060FFE9-1DC6-463A-9B4C-12B423A41159}" srcOrd="1" destOrd="0" parTransId="{F7493419-3ED2-453E-BB2B-629AA0D32797}" sibTransId="{D5C592EC-6E86-424D-B591-DD53BD03A83B}"/>
    <dgm:cxn modelId="{922DC531-E99F-46BD-A26B-E811044D525A}" srcId="{F90934FF-49DC-486F-A3D8-023FC33F0BA3}" destId="{40E29AFE-431D-4581-A174-9F0339940A48}" srcOrd="2" destOrd="0" parTransId="{98BF1BCB-FDB1-4FB3-9A4A-1A31B0948DD5}" sibTransId="{0685B2A5-F9FD-4CE6-8BE9-1C9ADAB00AD8}"/>
    <dgm:cxn modelId="{F6D6FC5F-9D36-482A-82DD-E528D22FC61E}" type="presOf" srcId="{E63C7633-7CD5-4716-98E2-D41255032684}" destId="{B0CC5CAB-30FA-4E28-AC36-EF0792652E3C}" srcOrd="0" destOrd="0" presId="urn:microsoft.com/office/officeart/2018/2/layout/IconVerticalSolidList"/>
    <dgm:cxn modelId="{FCD93F49-0DE8-442E-AD87-368E97169919}" type="presOf" srcId="{F90934FF-49DC-486F-A3D8-023FC33F0BA3}" destId="{8F0EC04D-65AA-4BD3-A013-46A1FE055D6C}" srcOrd="0" destOrd="0" presId="urn:microsoft.com/office/officeart/2018/2/layout/IconVerticalSolidList"/>
    <dgm:cxn modelId="{FA824D6D-5B34-4C62-AC2E-88D8B4B6EE7B}" type="presOf" srcId="{E269FB60-7748-43AC-8F43-58934AD47A3B}" destId="{AE61D76F-AE1F-46AC-997C-D369664A9B2E}" srcOrd="0" destOrd="0" presId="urn:microsoft.com/office/officeart/2018/2/layout/IconVerticalSolidList"/>
    <dgm:cxn modelId="{4DA14474-183D-4D56-9258-4ECA17441C20}" srcId="{B060FFE9-1DC6-463A-9B4C-12B423A41159}" destId="{C2DBA3FC-83B3-4C7B-A06E-691AE0787268}" srcOrd="0" destOrd="0" parTransId="{0038F4A1-82B0-41A1-849C-AC9BE60E27D0}" sibTransId="{6CF8AD6E-D89C-4F2A-BE58-D1F79B459478}"/>
    <dgm:cxn modelId="{765FAD89-3D8C-4B94-ACCA-B845B6872506}" type="presOf" srcId="{BC649837-3DE8-4697-9844-5045B8100882}" destId="{0B0EA006-87CA-4E4C-9552-52F8E81B311A}" srcOrd="0" destOrd="0" presId="urn:microsoft.com/office/officeart/2018/2/layout/IconVerticalSolidList"/>
    <dgm:cxn modelId="{25041C90-648B-4E82-81BD-49AB649AD40C}" type="presOf" srcId="{7D452695-C82A-4DDE-87DA-E240BF657F4C}" destId="{A3699650-1DC3-49B1-B83E-0760BA0A588E}" srcOrd="0" destOrd="0" presId="urn:microsoft.com/office/officeart/2018/2/layout/IconVerticalSolidList"/>
    <dgm:cxn modelId="{6BA7B6AF-97F2-4F63-B940-B6AFB3D6F619}" type="presOf" srcId="{B060FFE9-1DC6-463A-9B4C-12B423A41159}" destId="{49B204FF-F568-4882-80EF-0BD9BE533811}" srcOrd="0" destOrd="0" presId="urn:microsoft.com/office/officeart/2018/2/layout/IconVerticalSolidList"/>
    <dgm:cxn modelId="{15356AB1-CC95-497B-BDFE-6E2D08507DD7}" srcId="{40E29AFE-431D-4581-A174-9F0339940A48}" destId="{BC649837-3DE8-4697-9844-5045B8100882}" srcOrd="0" destOrd="0" parTransId="{F05E4156-F512-415F-BE13-DB7C369BDD80}" sibTransId="{D86FC4A5-3F3A-4457-A3B7-39A73C874C0D}"/>
    <dgm:cxn modelId="{32B9ACC1-B84B-4A84-8B68-70C7F971ADD3}" type="presOf" srcId="{40E29AFE-431D-4581-A174-9F0339940A48}" destId="{C4F1B59A-2100-47E2-B0DF-6BD1DB6F1B50}" srcOrd="0" destOrd="0" presId="urn:microsoft.com/office/officeart/2018/2/layout/IconVerticalSolidList"/>
    <dgm:cxn modelId="{0791FFDA-F3AB-4668-9E2B-E61E3D49D7AF}" srcId="{7D452695-C82A-4DDE-87DA-E240BF657F4C}" destId="{E63C7633-7CD5-4716-98E2-D41255032684}" srcOrd="0" destOrd="0" parTransId="{A2B2B90B-8D12-43A5-9EFC-10EA6B163408}" sibTransId="{F5D4B2BE-A51D-4B05-B8D0-5D86FB316349}"/>
    <dgm:cxn modelId="{7C70BBB1-0899-4CF3-97D1-B0789CB6498B}" type="presParOf" srcId="{8F0EC04D-65AA-4BD3-A013-46A1FE055D6C}" destId="{B3140F9F-7808-4FE4-ACFD-890F745D0E60}" srcOrd="0" destOrd="0" presId="urn:microsoft.com/office/officeart/2018/2/layout/IconVerticalSolidList"/>
    <dgm:cxn modelId="{D55EC158-525E-4B76-A2B3-23F6981E667C}" type="presParOf" srcId="{B3140F9F-7808-4FE4-ACFD-890F745D0E60}" destId="{0070AA45-1936-40FF-BBAF-84F4C8D95777}" srcOrd="0" destOrd="0" presId="urn:microsoft.com/office/officeart/2018/2/layout/IconVerticalSolidList"/>
    <dgm:cxn modelId="{FB1E69D4-CF10-427B-B1ED-86569B16CB16}" type="presParOf" srcId="{B3140F9F-7808-4FE4-ACFD-890F745D0E60}" destId="{F094CA10-9CF2-470C-9531-16F37275AE21}" srcOrd="1" destOrd="0" presId="urn:microsoft.com/office/officeart/2018/2/layout/IconVerticalSolidList"/>
    <dgm:cxn modelId="{69436231-4E29-42D4-BB96-544A96788F13}" type="presParOf" srcId="{B3140F9F-7808-4FE4-ACFD-890F745D0E60}" destId="{81FF59E7-9D3B-4C56-A3C2-8F9929EFC100}" srcOrd="2" destOrd="0" presId="urn:microsoft.com/office/officeart/2018/2/layout/IconVerticalSolidList"/>
    <dgm:cxn modelId="{6836F152-7E45-4934-AB52-4339C988E979}" type="presParOf" srcId="{B3140F9F-7808-4FE4-ACFD-890F745D0E60}" destId="{5A48AEEC-BDF4-425F-BB8B-8C26B3500A5B}" srcOrd="3" destOrd="0" presId="urn:microsoft.com/office/officeart/2018/2/layout/IconVerticalSolidList"/>
    <dgm:cxn modelId="{A4F25741-1F7C-4908-80F0-0D3E8F9287AA}" type="presParOf" srcId="{B3140F9F-7808-4FE4-ACFD-890F745D0E60}" destId="{AE61D76F-AE1F-46AC-997C-D369664A9B2E}" srcOrd="4" destOrd="0" presId="urn:microsoft.com/office/officeart/2018/2/layout/IconVerticalSolidList"/>
    <dgm:cxn modelId="{C0A77CFC-AEC5-4C11-A03E-1E15309E82EF}" type="presParOf" srcId="{8F0EC04D-65AA-4BD3-A013-46A1FE055D6C}" destId="{D9438EE8-C086-4409-8B10-58F9744DDBBB}" srcOrd="1" destOrd="0" presId="urn:microsoft.com/office/officeart/2018/2/layout/IconVerticalSolidList"/>
    <dgm:cxn modelId="{EAF848B0-81DB-4B67-B7DF-27E475381143}" type="presParOf" srcId="{8F0EC04D-65AA-4BD3-A013-46A1FE055D6C}" destId="{F96BCC33-82A5-400D-AF4A-3C9E0D6DACD7}" srcOrd="2" destOrd="0" presId="urn:microsoft.com/office/officeart/2018/2/layout/IconVerticalSolidList"/>
    <dgm:cxn modelId="{4DB1B58D-BF42-4856-8941-F328DAFF20BC}" type="presParOf" srcId="{F96BCC33-82A5-400D-AF4A-3C9E0D6DACD7}" destId="{BC5B0E13-8D0D-4DB0-B8E8-6EB9FE847D47}" srcOrd="0" destOrd="0" presId="urn:microsoft.com/office/officeart/2018/2/layout/IconVerticalSolidList"/>
    <dgm:cxn modelId="{FC06D2E2-4310-4B91-96E1-A26A68314FDA}" type="presParOf" srcId="{F96BCC33-82A5-400D-AF4A-3C9E0D6DACD7}" destId="{A44454F9-8845-4101-B8BD-65E4646360A7}" srcOrd="1" destOrd="0" presId="urn:microsoft.com/office/officeart/2018/2/layout/IconVerticalSolidList"/>
    <dgm:cxn modelId="{38B67F2F-6DEA-4FF4-BC4A-C5497962227E}" type="presParOf" srcId="{F96BCC33-82A5-400D-AF4A-3C9E0D6DACD7}" destId="{0120881A-1F88-4510-BF3A-DB4F439424D0}" srcOrd="2" destOrd="0" presId="urn:microsoft.com/office/officeart/2018/2/layout/IconVerticalSolidList"/>
    <dgm:cxn modelId="{D265BA9F-B7D6-4097-98F8-FE8B36946029}" type="presParOf" srcId="{F96BCC33-82A5-400D-AF4A-3C9E0D6DACD7}" destId="{49B204FF-F568-4882-80EF-0BD9BE533811}" srcOrd="3" destOrd="0" presId="urn:microsoft.com/office/officeart/2018/2/layout/IconVerticalSolidList"/>
    <dgm:cxn modelId="{61834F06-46AE-414D-876C-80736D1EADCE}" type="presParOf" srcId="{F96BCC33-82A5-400D-AF4A-3C9E0D6DACD7}" destId="{9EEF1FA6-73D1-4E69-AE69-7E98A5445C6A}" srcOrd="4" destOrd="0" presId="urn:microsoft.com/office/officeart/2018/2/layout/IconVerticalSolidList"/>
    <dgm:cxn modelId="{ACD9C14B-2F3C-4BA6-8A08-4C6EFD9B02B0}" type="presParOf" srcId="{8F0EC04D-65AA-4BD3-A013-46A1FE055D6C}" destId="{56144A5B-8165-4AA2-A9E5-D7C99CB44521}" srcOrd="3" destOrd="0" presId="urn:microsoft.com/office/officeart/2018/2/layout/IconVerticalSolidList"/>
    <dgm:cxn modelId="{350CF0D9-C0C3-4F8C-AD66-2F12A317C043}" type="presParOf" srcId="{8F0EC04D-65AA-4BD3-A013-46A1FE055D6C}" destId="{8E226583-5719-45DD-8680-0DDBA2080C32}" srcOrd="4" destOrd="0" presId="urn:microsoft.com/office/officeart/2018/2/layout/IconVerticalSolidList"/>
    <dgm:cxn modelId="{278D6F2C-BE8F-4FAE-89E7-48C10C12623C}" type="presParOf" srcId="{8E226583-5719-45DD-8680-0DDBA2080C32}" destId="{676E1878-1D22-43E6-95A2-9792C968E9C3}" srcOrd="0" destOrd="0" presId="urn:microsoft.com/office/officeart/2018/2/layout/IconVerticalSolidList"/>
    <dgm:cxn modelId="{C5FB683E-AA75-4D68-9D89-04CE124D78CE}" type="presParOf" srcId="{8E226583-5719-45DD-8680-0DDBA2080C32}" destId="{BA741E6C-268B-426C-A055-08AE8D7F2EDB}" srcOrd="1" destOrd="0" presId="urn:microsoft.com/office/officeart/2018/2/layout/IconVerticalSolidList"/>
    <dgm:cxn modelId="{F09E4E92-1AE9-4BF2-AE54-952F53F10831}" type="presParOf" srcId="{8E226583-5719-45DD-8680-0DDBA2080C32}" destId="{DD9CE37A-C813-4B4C-9173-F94DE88FB94C}" srcOrd="2" destOrd="0" presId="urn:microsoft.com/office/officeart/2018/2/layout/IconVerticalSolidList"/>
    <dgm:cxn modelId="{021954E3-610A-4EEA-89FC-D3136A124557}" type="presParOf" srcId="{8E226583-5719-45DD-8680-0DDBA2080C32}" destId="{C4F1B59A-2100-47E2-B0DF-6BD1DB6F1B50}" srcOrd="3" destOrd="0" presId="urn:microsoft.com/office/officeart/2018/2/layout/IconVerticalSolidList"/>
    <dgm:cxn modelId="{64419952-73AE-4F66-891E-87631CF89D95}" type="presParOf" srcId="{8E226583-5719-45DD-8680-0DDBA2080C32}" destId="{0B0EA006-87CA-4E4C-9552-52F8E81B311A}" srcOrd="4" destOrd="0" presId="urn:microsoft.com/office/officeart/2018/2/layout/IconVerticalSolidList"/>
    <dgm:cxn modelId="{BD37C23E-05EA-421B-892B-9708233599EC}" type="presParOf" srcId="{8F0EC04D-65AA-4BD3-A013-46A1FE055D6C}" destId="{CAAFAB6A-CC61-4E1F-9B37-1A086C6C3DEB}" srcOrd="5" destOrd="0" presId="urn:microsoft.com/office/officeart/2018/2/layout/IconVerticalSolidList"/>
    <dgm:cxn modelId="{EB515875-6265-429B-B56E-7FD0463400E6}" type="presParOf" srcId="{8F0EC04D-65AA-4BD3-A013-46A1FE055D6C}" destId="{E195B279-0EDC-4ED5-8358-22730EC4CD12}" srcOrd="6" destOrd="0" presId="urn:microsoft.com/office/officeart/2018/2/layout/IconVerticalSolidList"/>
    <dgm:cxn modelId="{3EC11308-216B-42F3-AF35-21CCAFA92A2C}" type="presParOf" srcId="{E195B279-0EDC-4ED5-8358-22730EC4CD12}" destId="{CF8FCDBD-FFF4-479B-8CCF-F3A81FD81928}" srcOrd="0" destOrd="0" presId="urn:microsoft.com/office/officeart/2018/2/layout/IconVerticalSolidList"/>
    <dgm:cxn modelId="{54D13B58-6BD6-470D-89BB-B2A93C0E3171}" type="presParOf" srcId="{E195B279-0EDC-4ED5-8358-22730EC4CD12}" destId="{EC576FEF-8CD6-4BBD-99AA-F5323CC716EF}" srcOrd="1" destOrd="0" presId="urn:microsoft.com/office/officeart/2018/2/layout/IconVerticalSolidList"/>
    <dgm:cxn modelId="{D5E7FD5E-3F66-4092-9ED1-FC05BEF8F7DB}" type="presParOf" srcId="{E195B279-0EDC-4ED5-8358-22730EC4CD12}" destId="{B9B04CD0-157B-41F4-A051-44A11478793D}" srcOrd="2" destOrd="0" presId="urn:microsoft.com/office/officeart/2018/2/layout/IconVerticalSolidList"/>
    <dgm:cxn modelId="{88A47C8A-85A5-4340-8DBE-794E044F06BA}" type="presParOf" srcId="{E195B279-0EDC-4ED5-8358-22730EC4CD12}" destId="{A3699650-1DC3-49B1-B83E-0760BA0A588E}" srcOrd="3" destOrd="0" presId="urn:microsoft.com/office/officeart/2018/2/layout/IconVerticalSolidList"/>
    <dgm:cxn modelId="{AE109F21-8E08-4998-B8DB-0CEEAA7B424B}" type="presParOf" srcId="{E195B279-0EDC-4ED5-8358-22730EC4CD12}" destId="{B0CC5CAB-30FA-4E28-AC36-EF0792652E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F3E96-037B-4E36-8217-E872752AB15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4358AB-E47F-43B3-89C7-5086C00AA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integrated with scanners.</a:t>
          </a:r>
        </a:p>
      </dgm:t>
    </dgm:pt>
    <dgm:pt modelId="{74C36B7C-A47A-4639-A41B-A202D6F4ADA3}" type="parTrans" cxnId="{0A413A97-339B-4788-A6B4-356481AAF4DC}">
      <dgm:prSet/>
      <dgm:spPr/>
      <dgm:t>
        <a:bodyPr/>
        <a:lstStyle/>
        <a:p>
          <a:endParaRPr lang="en-US"/>
        </a:p>
      </dgm:t>
    </dgm:pt>
    <dgm:pt modelId="{D647D08E-55D7-4CBB-93C7-C62A35958C68}" type="sibTrans" cxnId="{0A413A97-339B-4788-A6B4-356481AAF4DC}">
      <dgm:prSet/>
      <dgm:spPr/>
      <dgm:t>
        <a:bodyPr/>
        <a:lstStyle/>
        <a:p>
          <a:endParaRPr lang="en-US"/>
        </a:p>
      </dgm:t>
    </dgm:pt>
    <dgm:pt modelId="{B8A47DA4-502D-4D07-BB13-945D3458C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Retrain the model to detect the faded ink</a:t>
          </a:r>
        </a:p>
      </dgm:t>
    </dgm:pt>
    <dgm:pt modelId="{79DD4243-AE08-4AF3-9A43-1264ECBD3B00}" type="parTrans" cxnId="{F274B778-B612-48EE-8356-45D239DC6B6E}">
      <dgm:prSet/>
      <dgm:spPr/>
      <dgm:t>
        <a:bodyPr/>
        <a:lstStyle/>
        <a:p>
          <a:endParaRPr lang="en-US"/>
        </a:p>
      </dgm:t>
    </dgm:pt>
    <dgm:pt modelId="{2771B646-DD1B-42A4-BF5D-27841EF84FD3}" type="sibTrans" cxnId="{F274B778-B612-48EE-8356-45D239DC6B6E}">
      <dgm:prSet/>
      <dgm:spPr/>
      <dgm:t>
        <a:bodyPr/>
        <a:lstStyle/>
        <a:p>
          <a:endParaRPr lang="en-US"/>
        </a:p>
      </dgm:t>
    </dgm:pt>
    <dgm:pt modelId="{D555495A-61E1-4E0C-AEDC-E70A9ED51EB8}" type="pres">
      <dgm:prSet presAssocID="{E35F3E96-037B-4E36-8217-E872752AB152}" presName="root" presStyleCnt="0">
        <dgm:presLayoutVars>
          <dgm:dir/>
          <dgm:resizeHandles val="exact"/>
        </dgm:presLayoutVars>
      </dgm:prSet>
      <dgm:spPr/>
    </dgm:pt>
    <dgm:pt modelId="{8568DCD2-4C4C-4DBE-A273-A31AF857D03D}" type="pres">
      <dgm:prSet presAssocID="{5B4358AB-E47F-43B3-89C7-5086C00AA221}" presName="compNode" presStyleCnt="0"/>
      <dgm:spPr/>
    </dgm:pt>
    <dgm:pt modelId="{23360A84-FD24-4F6A-A9BA-F66DF1978691}" type="pres">
      <dgm:prSet presAssocID="{5B4358AB-E47F-43B3-89C7-5086C00AA221}" presName="iconRect" presStyleLbl="node1" presStyleIdx="0" presStyleCnt="2" custLinFactNeighborY="11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228D5A7-C821-44DD-B72B-D58AA6E7481B}" type="pres">
      <dgm:prSet presAssocID="{5B4358AB-E47F-43B3-89C7-5086C00AA221}" presName="spaceRect" presStyleCnt="0"/>
      <dgm:spPr/>
    </dgm:pt>
    <dgm:pt modelId="{70208BBB-C4DF-477E-BA6D-29AD3DD3C6D3}" type="pres">
      <dgm:prSet presAssocID="{5B4358AB-E47F-43B3-89C7-5086C00AA221}" presName="textRect" presStyleLbl="revTx" presStyleIdx="0" presStyleCnt="2">
        <dgm:presLayoutVars>
          <dgm:chMax val="1"/>
          <dgm:chPref val="1"/>
        </dgm:presLayoutVars>
      </dgm:prSet>
      <dgm:spPr/>
    </dgm:pt>
    <dgm:pt modelId="{43855BCB-ABA4-43C9-B2FF-54C4BA91036E}" type="pres">
      <dgm:prSet presAssocID="{D647D08E-55D7-4CBB-93C7-C62A35958C68}" presName="sibTrans" presStyleCnt="0"/>
      <dgm:spPr/>
    </dgm:pt>
    <dgm:pt modelId="{D9533322-56DB-441A-BC14-002CFE04192D}" type="pres">
      <dgm:prSet presAssocID="{B8A47DA4-502D-4D07-BB13-945D3458C605}" presName="compNode" presStyleCnt="0"/>
      <dgm:spPr/>
    </dgm:pt>
    <dgm:pt modelId="{6564289A-DE0D-484F-A061-EE8E7AF39801}" type="pres">
      <dgm:prSet presAssocID="{B8A47DA4-502D-4D07-BB13-945D3458C6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ll with solid fill"/>
        </a:ext>
      </dgm:extLst>
    </dgm:pt>
    <dgm:pt modelId="{2AB823A5-479B-43F3-A865-0E2872DE51A5}" type="pres">
      <dgm:prSet presAssocID="{B8A47DA4-502D-4D07-BB13-945D3458C605}" presName="spaceRect" presStyleCnt="0"/>
      <dgm:spPr/>
    </dgm:pt>
    <dgm:pt modelId="{73E5CB06-93C8-4907-AA3C-8741860613D6}" type="pres">
      <dgm:prSet presAssocID="{B8A47DA4-502D-4D07-BB13-945D3458C6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74B778-B612-48EE-8356-45D239DC6B6E}" srcId="{E35F3E96-037B-4E36-8217-E872752AB152}" destId="{B8A47DA4-502D-4D07-BB13-945D3458C605}" srcOrd="1" destOrd="0" parTransId="{79DD4243-AE08-4AF3-9A43-1264ECBD3B00}" sibTransId="{2771B646-DD1B-42A4-BF5D-27841EF84FD3}"/>
    <dgm:cxn modelId="{E480BF87-4254-43FE-8DEC-EA436CDEB0B2}" type="presOf" srcId="{B8A47DA4-502D-4D07-BB13-945D3458C605}" destId="{73E5CB06-93C8-4907-AA3C-8741860613D6}" srcOrd="0" destOrd="0" presId="urn:microsoft.com/office/officeart/2018/2/layout/IconLabelList"/>
    <dgm:cxn modelId="{0A413A97-339B-4788-A6B4-356481AAF4DC}" srcId="{E35F3E96-037B-4E36-8217-E872752AB152}" destId="{5B4358AB-E47F-43B3-89C7-5086C00AA221}" srcOrd="0" destOrd="0" parTransId="{74C36B7C-A47A-4639-A41B-A202D6F4ADA3}" sibTransId="{D647D08E-55D7-4CBB-93C7-C62A35958C68}"/>
    <dgm:cxn modelId="{A276C2A3-BBD9-4D94-BB3D-9E76B8F689FB}" type="presOf" srcId="{E35F3E96-037B-4E36-8217-E872752AB152}" destId="{D555495A-61E1-4E0C-AEDC-E70A9ED51EB8}" srcOrd="0" destOrd="0" presId="urn:microsoft.com/office/officeart/2018/2/layout/IconLabelList"/>
    <dgm:cxn modelId="{C00CEEEF-9142-4AA4-8AB2-2383DA66C680}" type="presOf" srcId="{5B4358AB-E47F-43B3-89C7-5086C00AA221}" destId="{70208BBB-C4DF-477E-BA6D-29AD3DD3C6D3}" srcOrd="0" destOrd="0" presId="urn:microsoft.com/office/officeart/2018/2/layout/IconLabelList"/>
    <dgm:cxn modelId="{2DBF02AA-EA13-45B6-8613-CBB226770756}" type="presParOf" srcId="{D555495A-61E1-4E0C-AEDC-E70A9ED51EB8}" destId="{8568DCD2-4C4C-4DBE-A273-A31AF857D03D}" srcOrd="0" destOrd="0" presId="urn:microsoft.com/office/officeart/2018/2/layout/IconLabelList"/>
    <dgm:cxn modelId="{3B74A9A7-867E-4E1C-B084-D9E159F6607F}" type="presParOf" srcId="{8568DCD2-4C4C-4DBE-A273-A31AF857D03D}" destId="{23360A84-FD24-4F6A-A9BA-F66DF1978691}" srcOrd="0" destOrd="0" presId="urn:microsoft.com/office/officeart/2018/2/layout/IconLabelList"/>
    <dgm:cxn modelId="{A1551966-BC52-40CF-A396-4C82AB714A0D}" type="presParOf" srcId="{8568DCD2-4C4C-4DBE-A273-A31AF857D03D}" destId="{7228D5A7-C821-44DD-B72B-D58AA6E7481B}" srcOrd="1" destOrd="0" presId="urn:microsoft.com/office/officeart/2018/2/layout/IconLabelList"/>
    <dgm:cxn modelId="{77B88BAB-6822-4992-A74E-E126085BA52E}" type="presParOf" srcId="{8568DCD2-4C4C-4DBE-A273-A31AF857D03D}" destId="{70208BBB-C4DF-477E-BA6D-29AD3DD3C6D3}" srcOrd="2" destOrd="0" presId="urn:microsoft.com/office/officeart/2018/2/layout/IconLabelList"/>
    <dgm:cxn modelId="{9EFDFD55-F939-4368-BE22-B0873C9C2470}" type="presParOf" srcId="{D555495A-61E1-4E0C-AEDC-E70A9ED51EB8}" destId="{43855BCB-ABA4-43C9-B2FF-54C4BA91036E}" srcOrd="1" destOrd="0" presId="urn:microsoft.com/office/officeart/2018/2/layout/IconLabelList"/>
    <dgm:cxn modelId="{3B75E2C6-1CB8-40CB-A130-DD0BDB4138B9}" type="presParOf" srcId="{D555495A-61E1-4E0C-AEDC-E70A9ED51EB8}" destId="{D9533322-56DB-441A-BC14-002CFE04192D}" srcOrd="2" destOrd="0" presId="urn:microsoft.com/office/officeart/2018/2/layout/IconLabelList"/>
    <dgm:cxn modelId="{D79F00C0-8BE7-4AD2-8A55-BFFFBF71D690}" type="presParOf" srcId="{D9533322-56DB-441A-BC14-002CFE04192D}" destId="{6564289A-DE0D-484F-A061-EE8E7AF39801}" srcOrd="0" destOrd="0" presId="urn:microsoft.com/office/officeart/2018/2/layout/IconLabelList"/>
    <dgm:cxn modelId="{F61BF36F-DC11-4DF1-9EFF-0304951665AF}" type="presParOf" srcId="{D9533322-56DB-441A-BC14-002CFE04192D}" destId="{2AB823A5-479B-43F3-A865-0E2872DE51A5}" srcOrd="1" destOrd="0" presId="urn:microsoft.com/office/officeart/2018/2/layout/IconLabelList"/>
    <dgm:cxn modelId="{2D79C8D7-189B-4DC7-AC6F-CF3CCCA79903}" type="presParOf" srcId="{D9533322-56DB-441A-BC14-002CFE04192D}" destId="{73E5CB06-93C8-4907-AA3C-8741860613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0AA45-1936-40FF-BBAF-84F4C8D9577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4CA10-9CF2-470C-9531-16F37275AE2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8AEEC-BDF4-425F-BB8B-8C26B3500A5B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1:</a:t>
          </a:r>
        </a:p>
      </dsp:txBody>
      <dsp:txXfrm>
        <a:off x="1057183" y="1805"/>
        <a:ext cx="4732020" cy="915310"/>
      </dsp:txXfrm>
    </dsp:sp>
    <dsp:sp modelId="{AE61D76F-AE1F-46AC-997C-D369664A9B2E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Preprocessing.</a:t>
          </a:r>
        </a:p>
      </dsp:txBody>
      <dsp:txXfrm>
        <a:off x="5789203" y="1805"/>
        <a:ext cx="4726396" cy="915310"/>
      </dsp:txXfrm>
    </dsp:sp>
    <dsp:sp modelId="{BC5B0E13-8D0D-4DB0-B8E8-6EB9FE847D4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454F9-8845-4101-B8BD-65E4646360A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204FF-F568-4882-80EF-0BD9BE533811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2:</a:t>
          </a:r>
        </a:p>
      </dsp:txBody>
      <dsp:txXfrm>
        <a:off x="1057183" y="1145944"/>
        <a:ext cx="4732020" cy="915310"/>
      </dsp:txXfrm>
    </dsp:sp>
    <dsp:sp modelId="{9EEF1FA6-73D1-4E69-AE69-7E98A5445C6A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Training.</a:t>
          </a:r>
        </a:p>
      </dsp:txBody>
      <dsp:txXfrm>
        <a:off x="5789203" y="1145944"/>
        <a:ext cx="4726396" cy="915310"/>
      </dsp:txXfrm>
    </dsp:sp>
    <dsp:sp modelId="{676E1878-1D22-43E6-95A2-9792C968E9C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41E6C-268B-426C-A055-08AE8D7F2ED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B59A-2100-47E2-B0DF-6BD1DB6F1B50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3:</a:t>
          </a:r>
        </a:p>
      </dsp:txBody>
      <dsp:txXfrm>
        <a:off x="1057183" y="2290082"/>
        <a:ext cx="4732020" cy="915310"/>
      </dsp:txXfrm>
    </dsp:sp>
    <dsp:sp modelId="{0B0EA006-87CA-4E4C-9552-52F8E81B311A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Compiling.</a:t>
          </a:r>
        </a:p>
      </dsp:txBody>
      <dsp:txXfrm>
        <a:off x="5789203" y="2290082"/>
        <a:ext cx="4726396" cy="915310"/>
      </dsp:txXfrm>
    </dsp:sp>
    <dsp:sp modelId="{CF8FCDBD-FFF4-479B-8CCF-F3A81FD8192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76FEF-8CD6-4BBD-99AA-F5323CC716E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9650-1DC3-49B1-B83E-0760BA0A588E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4:</a:t>
          </a:r>
        </a:p>
      </dsp:txBody>
      <dsp:txXfrm>
        <a:off x="1057183" y="3434221"/>
        <a:ext cx="4732020" cy="915310"/>
      </dsp:txXfrm>
    </dsp:sp>
    <dsp:sp modelId="{B0CC5CAB-30FA-4E28-AC36-EF0792652E3C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Result.</a:t>
          </a:r>
        </a:p>
      </dsp:txBody>
      <dsp:txXfrm>
        <a:off x="5789203" y="3434221"/>
        <a:ext cx="472639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60A84-FD24-4F6A-A9BA-F66DF1978691}">
      <dsp:nvSpPr>
        <dsp:cNvPr id="0" name=""/>
        <dsp:cNvSpPr/>
      </dsp:nvSpPr>
      <dsp:spPr>
        <a:xfrm>
          <a:off x="1747800" y="63137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08BBB-C4DF-477E-BA6D-29AD3DD3C6D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Software integrated with scanners.</a:t>
          </a:r>
        </a:p>
      </dsp:txBody>
      <dsp:txXfrm>
        <a:off x="559800" y="3022743"/>
        <a:ext cx="4320000" cy="720000"/>
      </dsp:txXfrm>
    </dsp:sp>
    <dsp:sp modelId="{6564289A-DE0D-484F-A061-EE8E7AF3980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CB06-93C8-4907-AA3C-8741860613D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Retrain the model to detect the faded ink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F34-D66C-2D0D-1CDA-F507DF5B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241A-8D37-96E2-B9EF-0B0B3461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E043-34D9-DC5E-7D16-263F5A05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17AC-072D-44AC-17CB-11065331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A58B-0940-F274-9C1D-95792EFD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7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762F-22A9-FE30-D92A-0F852C76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17ED1-B178-60A0-F47B-B3C5FF46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0ED0-FD32-58A9-0BCE-61013E71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E19C-9FAB-F447-6BC1-A4FEBA13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A95E-6234-4D80-492E-0DAECA93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DBEF2-27DF-EFBB-9C25-F12A65CE0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9B9E6-80DD-5233-20D9-A15DB69E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0EAF-E669-E3E8-0C8B-798DF3B1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8C96-B196-C01C-342B-EAF17E30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85FB-B331-1131-53F3-AD63B85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9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B309-1BA4-62D5-CB16-36BD6920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D90A-F7B9-EEBF-955F-BCC731F6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71AD-B142-7386-3F19-0EFEEC82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5D8D-A31C-8735-1ED4-B96E5547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B944-499F-06CF-4E55-613283B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E46-EA77-1A52-CC5C-F887118D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9DAA2-2F76-DA6D-4DB0-265271EA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E8CE-6846-A86A-7D72-C41B9D39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3DFE-8D5C-65D3-0488-AABD1B5F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3D31-670E-CFA6-3512-B7E6682D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6EFB-63A8-C1C0-D47C-CE4BBD65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0611-DDD3-E3F7-E687-DAE406A0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2F192-24E1-0D74-7A28-9DB390B8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4292-862D-0655-84E2-2AF0578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4FA1-E8AE-8062-42F6-EF4561EF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7113-4091-64B8-3B46-68D3B379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DA19-E891-5DC1-2989-48395A86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232-92B2-7A26-C745-3ADED9D2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FBAC-D506-1DE0-762F-57DB2FA19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4E11-B7C0-3DFD-8BC7-D9B2BAF2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C3D1F-0B54-F19B-C1C1-8B808EEE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A16B7-A500-BD59-1726-410A244B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3F08-4A06-2141-B13F-6611357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B1804-955D-CB24-8855-4C0E3A3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8154-1E1C-418F-735E-90548BD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7D88A-105F-5AD1-F6E6-82699D8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B6C68-2E23-6BAC-9EF7-E8AF2E11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7B821-EA5A-1576-44DD-FFA7956B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ADA6D-7715-9F12-7825-9048425C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3CB01-1864-3D3E-33BD-FFA8290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7B50-4907-DF1D-4D74-4E6E265A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1295-BC47-FA56-E2A6-F6CBBACC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BF48-95BE-FBAA-834D-BFE36412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77DF-67C8-F479-1B0F-B92C7B1B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CEC5-6A5A-78F2-EAFE-A0C5E41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A70BA-2CE3-F17E-FB8C-C80556C3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A2CB-083E-3598-A67C-E354E0C2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3C74-4061-152F-3465-9D474C65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C930-F6E5-FCCF-8521-86A3D1EA7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8055-D8CB-5197-0CB3-64D04E6B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66B7-FD88-1548-10C0-65CFDC3D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13D5-45F1-E5A5-CA35-745D944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EA30-676A-8517-FCB9-ACD81588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91886-8FC3-6DD5-DE56-D3717580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A663-28E2-543B-68B5-55C18E40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80F1-BBB7-2E17-5A38-36571455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3739-53DE-4AB8-A05D-46AE57C49567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CC69-ABC1-BC32-A98B-41C70736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7EF5-3816-421E-54DC-836DEE63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065F-6366-49D9-9900-18609DAB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.svg"/><Relationship Id="rId4" Type="http://schemas.openxmlformats.org/officeDocument/2006/relationships/image" Target="../media/image17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BBCA6-D014-C2E5-5155-661D348C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Digitizing Arabic Handwrite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7D04-2A96-7299-C0C7-CB8078C65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Alaa bin Othman</a:t>
            </a:r>
          </a:p>
          <a:p>
            <a:pPr algn="r"/>
            <a:r>
              <a:rPr lang="en-US" dirty="0"/>
              <a:t>Abdulaziz Aldughaythir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AC6810-5863-3A60-25DC-ADE5B3E6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1164" y="0"/>
            <a:ext cx="3197263" cy="997102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02A856F-A849-9875-5B1E-CA3669F4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" y="18288"/>
            <a:ext cx="3434559" cy="1075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61CAE-EABE-57D9-0131-ABEC60454EFE}"/>
              </a:ext>
            </a:extLst>
          </p:cNvPr>
          <p:cNvSpPr txBox="1"/>
          <p:nvPr/>
        </p:nvSpPr>
        <p:spPr>
          <a:xfrm>
            <a:off x="838199" y="4619624"/>
            <a:ext cx="3548091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Instructor: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Mohammed </a:t>
            </a:r>
            <a:r>
              <a:rPr lang="en-US" sz="2400" dirty="0" err="1"/>
              <a:t>Almubaddil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DC0E7-B572-0CDB-8094-0860DDE6A995}"/>
              </a:ext>
            </a:extLst>
          </p:cNvPr>
          <p:cNvSpPr txBox="1"/>
          <p:nvPr/>
        </p:nvSpPr>
        <p:spPr>
          <a:xfrm>
            <a:off x="5253682" y="4831476"/>
            <a:ext cx="167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Class: 14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125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EB1D-8E2C-9BD5-332C-763288F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CF1B236-D093-F3FD-E607-81D5CA72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" y="18288"/>
            <a:ext cx="3434559" cy="10752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A9B98A3-9553-1CD2-8C79-8962BB3C1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1164" y="0"/>
            <a:ext cx="3197263" cy="9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C8DB4-FBD0-2C90-7819-B027BD3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Problem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EA4C-5636-51C3-1A7B-72EA4526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Unreadable handwriting.</a:t>
            </a:r>
          </a:p>
          <a:p>
            <a:pPr algn="ctr"/>
            <a:r>
              <a:rPr lang="en-US" sz="3600" dirty="0"/>
              <a:t>Old documents with fading ink.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5193953-D2AB-C04E-313C-515CD815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3"/>
            <a:ext cx="3434559" cy="10752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82EC1DF-A103-CB8F-5F7F-1ED42A53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1164" y="0"/>
            <a:ext cx="3197263" cy="99710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768828F-6740-D931-27E6-1805EED78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7591" y="0"/>
            <a:ext cx="3197263" cy="9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DCEF1-6B5B-109C-6F42-66A438DA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Our Suggested Solution </a:t>
            </a:r>
            <a:endParaRPr lang="en-GB" sz="5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5FE35C-5882-8DE1-6427-C6F58A68D7E7}"/>
              </a:ext>
            </a:extLst>
          </p:cNvPr>
          <p:cNvGrpSpPr/>
          <p:nvPr/>
        </p:nvGrpSpPr>
        <p:grpSpPr>
          <a:xfrm>
            <a:off x="544924" y="1942716"/>
            <a:ext cx="4041790" cy="2864270"/>
            <a:chOff x="544924" y="1942716"/>
            <a:chExt cx="4041790" cy="286427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CFD7C4-F3D6-B10A-7197-438D475938B7}"/>
                </a:ext>
              </a:extLst>
            </p:cNvPr>
            <p:cNvSpPr/>
            <p:nvPr/>
          </p:nvSpPr>
          <p:spPr>
            <a:xfrm>
              <a:off x="544924" y="2511747"/>
              <a:ext cx="3148594" cy="2295239"/>
            </a:xfrm>
            <a:custGeom>
              <a:avLst/>
              <a:gdLst>
                <a:gd name="connsiteX0" fmla="*/ 1955353 w 3148594"/>
                <a:gd name="connsiteY0" fmla="*/ 2295240 h 2295239"/>
                <a:gd name="connsiteX1" fmla="*/ 1996472 w 3148594"/>
                <a:gd name="connsiteY1" fmla="*/ 2282895 h 2295239"/>
                <a:gd name="connsiteX2" fmla="*/ 2365005 w 3148594"/>
                <a:gd name="connsiteY2" fmla="*/ 2015490 h 2295239"/>
                <a:gd name="connsiteX3" fmla="*/ 2507209 w 3148594"/>
                <a:gd name="connsiteY3" fmla="*/ 2015051 h 2295239"/>
                <a:gd name="connsiteX4" fmla="*/ 3148594 w 3148594"/>
                <a:gd name="connsiteY4" fmla="*/ 1566959 h 2295239"/>
                <a:gd name="connsiteX5" fmla="*/ 2611763 w 3148594"/>
                <a:gd name="connsiteY5" fmla="*/ 1030128 h 2295239"/>
                <a:gd name="connsiteX6" fmla="*/ 2167142 w 3148594"/>
                <a:gd name="connsiteY6" fmla="*/ 1655831 h 2295239"/>
                <a:gd name="connsiteX7" fmla="*/ 2166044 w 3148594"/>
                <a:gd name="connsiteY7" fmla="*/ 1799308 h 2295239"/>
                <a:gd name="connsiteX8" fmla="*/ 1990322 w 3148594"/>
                <a:gd name="connsiteY8" fmla="*/ 2042991 h 2295239"/>
                <a:gd name="connsiteX9" fmla="*/ 1966643 w 3148594"/>
                <a:gd name="connsiteY9" fmla="*/ 2033458 h 2295239"/>
                <a:gd name="connsiteX10" fmla="*/ 648419 w 3148594"/>
                <a:gd name="connsiteY10" fmla="*/ 1310581 h 2295239"/>
                <a:gd name="connsiteX11" fmla="*/ 617668 w 3148594"/>
                <a:gd name="connsiteY11" fmla="*/ 1280664 h 2295239"/>
                <a:gd name="connsiteX12" fmla="*/ 660149 w 3148594"/>
                <a:gd name="connsiteY12" fmla="*/ 1273547 h 2295239"/>
                <a:gd name="connsiteX13" fmla="*/ 1210599 w 3148594"/>
                <a:gd name="connsiteY13" fmla="*/ 1210595 h 2295239"/>
                <a:gd name="connsiteX14" fmla="*/ 1572894 w 3148594"/>
                <a:gd name="connsiteY14" fmla="*/ 1070412 h 2295239"/>
                <a:gd name="connsiteX15" fmla="*/ 1453403 w 3148594"/>
                <a:gd name="connsiteY15" fmla="*/ 826158 h 2295239"/>
                <a:gd name="connsiteX16" fmla="*/ 195232 w 3148594"/>
                <a:gd name="connsiteY16" fmla="*/ 16167 h 2295239"/>
                <a:gd name="connsiteX17" fmla="*/ 132192 w 3148594"/>
                <a:gd name="connsiteY17" fmla="*/ 1 h 2295239"/>
                <a:gd name="connsiteX18" fmla="*/ 1 w 3148594"/>
                <a:gd name="connsiteY18" fmla="*/ 131392 h 2295239"/>
                <a:gd name="connsiteX19" fmla="*/ 69195 w 3148594"/>
                <a:gd name="connsiteY19" fmla="*/ 247769 h 2295239"/>
                <a:gd name="connsiteX20" fmla="*/ 1137806 w 3148594"/>
                <a:gd name="connsiteY20" fmla="*/ 913492 h 2295239"/>
                <a:gd name="connsiteX21" fmla="*/ 1184284 w 3148594"/>
                <a:gd name="connsiteY21" fmla="*/ 948022 h 2295239"/>
                <a:gd name="connsiteX22" fmla="*/ 1126559 w 3148594"/>
                <a:gd name="connsiteY22" fmla="*/ 952415 h 2295239"/>
                <a:gd name="connsiteX23" fmla="*/ 609585 w 3148594"/>
                <a:gd name="connsiteY23" fmla="*/ 1014489 h 2295239"/>
                <a:gd name="connsiteX24" fmla="*/ 336293 w 3148594"/>
                <a:gd name="connsiteY24" fmla="*/ 1245563 h 2295239"/>
                <a:gd name="connsiteX25" fmla="*/ 1030132 w 3148594"/>
                <a:gd name="connsiteY25" fmla="*/ 1891079 h 2295239"/>
                <a:gd name="connsiteX26" fmla="*/ 1854884 w 3148594"/>
                <a:gd name="connsiteY26" fmla="*/ 2275471 h 2295239"/>
                <a:gd name="connsiteX27" fmla="*/ 1939099 w 3148594"/>
                <a:gd name="connsiteY27" fmla="*/ 2293571 h 229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8594" h="2295239">
                  <a:moveTo>
                    <a:pt x="1955353" y="2295240"/>
                  </a:moveTo>
                  <a:cubicBezTo>
                    <a:pt x="1969960" y="2295165"/>
                    <a:pt x="1984237" y="2290878"/>
                    <a:pt x="1996472" y="2282895"/>
                  </a:cubicBezTo>
                  <a:lnTo>
                    <a:pt x="2365005" y="2015490"/>
                  </a:lnTo>
                  <a:cubicBezTo>
                    <a:pt x="2412406" y="2066933"/>
                    <a:pt x="2465035" y="2046241"/>
                    <a:pt x="2507209" y="2015051"/>
                  </a:cubicBezTo>
                  <a:lnTo>
                    <a:pt x="3148594" y="1566959"/>
                  </a:lnTo>
                  <a:lnTo>
                    <a:pt x="2611763" y="1030128"/>
                  </a:lnTo>
                  <a:lnTo>
                    <a:pt x="2167142" y="1655831"/>
                  </a:lnTo>
                  <a:cubicBezTo>
                    <a:pt x="2135249" y="1698531"/>
                    <a:pt x="2115129" y="1748392"/>
                    <a:pt x="2166044" y="1799308"/>
                  </a:cubicBezTo>
                  <a:lnTo>
                    <a:pt x="1990322" y="2042991"/>
                  </a:lnTo>
                  <a:cubicBezTo>
                    <a:pt x="1982757" y="2039050"/>
                    <a:pt x="1974827" y="2035861"/>
                    <a:pt x="1966643" y="2033458"/>
                  </a:cubicBezTo>
                  <a:cubicBezTo>
                    <a:pt x="1571268" y="1929870"/>
                    <a:pt x="845448" y="1500844"/>
                    <a:pt x="648419" y="1310581"/>
                  </a:cubicBezTo>
                  <a:lnTo>
                    <a:pt x="617668" y="1280664"/>
                  </a:lnTo>
                  <a:lnTo>
                    <a:pt x="660149" y="1273547"/>
                  </a:lnTo>
                  <a:cubicBezTo>
                    <a:pt x="891224" y="1234888"/>
                    <a:pt x="1075600" y="1220830"/>
                    <a:pt x="1210599" y="1210595"/>
                  </a:cubicBezTo>
                  <a:cubicBezTo>
                    <a:pt x="1430251" y="1193901"/>
                    <a:pt x="1537090" y="1180985"/>
                    <a:pt x="1572894" y="1070412"/>
                  </a:cubicBezTo>
                  <a:cubicBezTo>
                    <a:pt x="1606457" y="966824"/>
                    <a:pt x="1528963" y="890034"/>
                    <a:pt x="1453403" y="826158"/>
                  </a:cubicBezTo>
                  <a:cubicBezTo>
                    <a:pt x="1038654" y="475812"/>
                    <a:pt x="229322" y="34706"/>
                    <a:pt x="195232" y="16167"/>
                  </a:cubicBezTo>
                  <a:cubicBezTo>
                    <a:pt x="175929" y="5518"/>
                    <a:pt x="154236" y="-43"/>
                    <a:pt x="132192" y="1"/>
                  </a:cubicBezTo>
                  <a:cubicBezTo>
                    <a:pt x="59405" y="-219"/>
                    <a:pt x="222" y="58604"/>
                    <a:pt x="1" y="131392"/>
                  </a:cubicBezTo>
                  <a:cubicBezTo>
                    <a:pt x="-147" y="179971"/>
                    <a:pt x="26444" y="224697"/>
                    <a:pt x="69195" y="247769"/>
                  </a:cubicBezTo>
                  <a:cubicBezTo>
                    <a:pt x="95993" y="262442"/>
                    <a:pt x="730350" y="611118"/>
                    <a:pt x="1137806" y="913492"/>
                  </a:cubicBezTo>
                  <a:lnTo>
                    <a:pt x="1184284" y="948022"/>
                  </a:lnTo>
                  <a:lnTo>
                    <a:pt x="1126559" y="952415"/>
                  </a:lnTo>
                  <a:cubicBezTo>
                    <a:pt x="988046" y="963310"/>
                    <a:pt x="818343" y="979212"/>
                    <a:pt x="609585" y="1014489"/>
                  </a:cubicBezTo>
                  <a:cubicBezTo>
                    <a:pt x="379125" y="1053323"/>
                    <a:pt x="339456" y="1175890"/>
                    <a:pt x="336293" y="1245563"/>
                  </a:cubicBezTo>
                  <a:cubicBezTo>
                    <a:pt x="331241" y="1362814"/>
                    <a:pt x="405571" y="1542007"/>
                    <a:pt x="1030132" y="1891079"/>
                  </a:cubicBezTo>
                  <a:cubicBezTo>
                    <a:pt x="1294343" y="2041027"/>
                    <a:pt x="1570144" y="2169572"/>
                    <a:pt x="1854884" y="2275471"/>
                  </a:cubicBezTo>
                  <a:cubicBezTo>
                    <a:pt x="1882314" y="2284174"/>
                    <a:pt x="1910513" y="2290236"/>
                    <a:pt x="1939099" y="2293571"/>
                  </a:cubicBezTo>
                  <a:close/>
                </a:path>
              </a:pathLst>
            </a:custGeom>
            <a:solidFill>
              <a:schemeClr val="accent2"/>
            </a:solidFill>
            <a:ln w="43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78E1FE-EBBF-CDEC-925D-FF08A40EF1EC}"/>
                </a:ext>
              </a:extLst>
            </p:cNvPr>
            <p:cNvSpPr/>
            <p:nvPr/>
          </p:nvSpPr>
          <p:spPr>
            <a:xfrm>
              <a:off x="3261813" y="1942716"/>
              <a:ext cx="1324901" cy="2034247"/>
            </a:xfrm>
            <a:custGeom>
              <a:avLst/>
              <a:gdLst>
                <a:gd name="connsiteX0" fmla="*/ 0 w 1324901"/>
                <a:gd name="connsiteY0" fmla="*/ 1469784 h 2034247"/>
                <a:gd name="connsiteX1" fmla="*/ 564508 w 1324901"/>
                <a:gd name="connsiteY1" fmla="*/ 2034248 h 2034247"/>
                <a:gd name="connsiteX2" fmla="*/ 1324901 w 1324901"/>
                <a:gd name="connsiteY2" fmla="*/ 1361715 h 2034247"/>
                <a:gd name="connsiteX3" fmla="*/ 1324901 w 1324901"/>
                <a:gd name="connsiteY3" fmla="*/ 0 h 2034247"/>
                <a:gd name="connsiteX4" fmla="*/ 0 w 1324901"/>
                <a:gd name="connsiteY4" fmla="*/ 1469784 h 203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901" h="2034247">
                  <a:moveTo>
                    <a:pt x="0" y="1469784"/>
                  </a:moveTo>
                  <a:lnTo>
                    <a:pt x="564508" y="2034248"/>
                  </a:lnTo>
                  <a:lnTo>
                    <a:pt x="1324901" y="1361715"/>
                  </a:lnTo>
                  <a:lnTo>
                    <a:pt x="1324901" y="0"/>
                  </a:lnTo>
                  <a:lnTo>
                    <a:pt x="0" y="1469784"/>
                  </a:lnTo>
                  <a:close/>
                </a:path>
              </a:pathLst>
            </a:custGeom>
            <a:solidFill>
              <a:srgbClr val="000000"/>
            </a:solidFill>
            <a:ln w="43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A61A-08B6-E459-553D-39FF40FA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4000" dirty="0"/>
              <a:t>Handwriting Recognition Systems:</a:t>
            </a:r>
          </a:p>
          <a:p>
            <a:pPr marL="0" indent="0">
              <a:buNone/>
            </a:pPr>
            <a:r>
              <a:rPr lang="en-GB" sz="4000" dirty="0"/>
              <a:t>Develop deep learning-based handwriting recognition systems that can automatically transcribe handwritten text into digital form. This technology can be integrated into educational tools to assist both students and teachers.</a:t>
            </a:r>
          </a:p>
          <a:p>
            <a:pPr marL="0" indent="0">
              <a:buNone/>
            </a:pPr>
            <a:endParaRPr lang="en-GB" sz="4000" dirty="0"/>
          </a:p>
        </p:txBody>
      </p:sp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ECDC9F0-F306-89AB-D38D-D56B224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8"/>
            <a:ext cx="3434559" cy="10752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12B37D8-3218-0D92-CB74-036C8F26D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9492" y="60230"/>
            <a:ext cx="3197263" cy="9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08F-A276-1B94-563D-49DD18EC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FEC44C6-0512-B3C3-34C0-A72CF3A2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864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5C6C-0611-ADA5-AFE6-A6794F4A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Dataset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D634-A4FA-7D06-A192-CD43A27D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 used KHATT dataset</a:t>
            </a:r>
            <a:r>
              <a:rPr lang="ar-SA" sz="2200" dirty="0"/>
              <a:t> </a:t>
            </a:r>
            <a:r>
              <a:rPr lang="en-US" sz="2200" dirty="0"/>
              <a:t>that was created by professors from KFUPM.</a:t>
            </a:r>
          </a:p>
          <a:p>
            <a:pPr lvl="1"/>
            <a:r>
              <a:rPr lang="en-US" sz="2200" dirty="0"/>
              <a:t>More than 1000 different writers.</a:t>
            </a:r>
          </a:p>
          <a:p>
            <a:pPr lvl="1"/>
            <a:r>
              <a:rPr lang="en-GB" sz="2200" dirty="0"/>
              <a:t>different resolutions (200, 300, and 600 DPIs).</a:t>
            </a:r>
          </a:p>
          <a:p>
            <a:pPr lvl="1"/>
            <a:r>
              <a:rPr lang="en-GB" sz="2200" dirty="0"/>
              <a:t>Writers are from different countries, gender, age groups, handedness and education level.</a:t>
            </a:r>
          </a:p>
          <a:p>
            <a:pPr lvl="1"/>
            <a:r>
              <a:rPr lang="en-GB" sz="2200" dirty="0"/>
              <a:t>2000 unique paragraph images and their segmented line images (source text from different topics like arts, education, health, nature, technology).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827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7BD8C-D156-3EC0-2CBD-4E2DCDBE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66756-0288-2EE5-1D48-CA69D5D0F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176994"/>
              </p:ext>
            </p:extLst>
          </p:nvPr>
        </p:nvGraphicFramePr>
        <p:xfrm>
          <a:off x="5235987" y="1647444"/>
          <a:ext cx="6051233" cy="3535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3484594094"/>
                    </a:ext>
                  </a:extLst>
                </a:gridCol>
                <a:gridCol w="2850198">
                  <a:extLst>
                    <a:ext uri="{9D8B030D-6E8A-4147-A177-3AD203B41FA5}">
                      <a16:colId xmlns:a16="http://schemas.microsoft.com/office/drawing/2014/main" val="4185937359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r>
                        <a:rPr lang="en-US" sz="3300"/>
                        <a:t>Phase</a:t>
                      </a:r>
                      <a:endParaRPr lang="en-GB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Progress</a:t>
                      </a:r>
                      <a:endParaRPr lang="en-GB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78591455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/>
                        <a:t>Preprocessing</a:t>
                      </a:r>
                      <a:endParaRPr lang="en-GB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Done</a:t>
                      </a:r>
                      <a:endParaRPr lang="en-GB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19163697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/>
                        <a:t>Training</a:t>
                      </a:r>
                      <a:endParaRPr lang="en-GB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Done</a:t>
                      </a:r>
                      <a:endParaRPr lang="en-GB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59812281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/>
                        <a:t>Compiling</a:t>
                      </a:r>
                      <a:endParaRPr lang="en-GB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Done</a:t>
                      </a:r>
                      <a:endParaRPr lang="en-GB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60101818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/>
                        <a:t>Result</a:t>
                      </a:r>
                      <a:endParaRPr lang="en-GB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In progress</a:t>
                      </a:r>
                      <a:endParaRPr lang="en-GB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6407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E9179-0013-A7FC-2DA2-DB8907A3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Output</a:t>
            </a:r>
            <a:endParaRPr lang="en-GB" sz="3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1C8090-F320-6F04-F325-F56D910D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99" y="2729397"/>
            <a:ext cx="3405476" cy="3483864"/>
          </a:xfrm>
          <a:prstGeom prst="rect">
            <a:avLst/>
          </a:prstGeom>
        </p:spPr>
      </p:pic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FCA523-D57D-F2BF-0C33-462C7203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642867"/>
            <a:ext cx="5523082" cy="1656924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46F70B0-F46B-8244-2956-1A950181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99" y="2729398"/>
            <a:ext cx="3388406" cy="3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186-4F5F-5E44-613A-0958EC0A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840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A7255D-42A4-991E-F78E-7421664AA552}"/>
              </a:ext>
            </a:extLst>
          </p:cNvPr>
          <p:cNvGrpSpPr/>
          <p:nvPr/>
        </p:nvGrpSpPr>
        <p:grpSpPr>
          <a:xfrm>
            <a:off x="838200" y="3022242"/>
            <a:ext cx="3139143" cy="1958102"/>
            <a:chOff x="838200" y="3022242"/>
            <a:chExt cx="3139143" cy="1958102"/>
          </a:xfrm>
        </p:grpSpPr>
        <p:sp>
          <p:nvSpPr>
            <p:cNvPr id="4" name="Rectangle 3" descr="Processor with solid fill">
              <a:extLst>
                <a:ext uri="{FF2B5EF4-FFF2-40B4-BE49-F238E27FC236}">
                  <a16:creationId xmlns:a16="http://schemas.microsoft.com/office/drawing/2014/main" id="{45C5610F-D1A6-5864-0A18-1A07F43637CB}"/>
                </a:ext>
              </a:extLst>
            </p:cNvPr>
            <p:cNvSpPr/>
            <p:nvPr/>
          </p:nvSpPr>
          <p:spPr>
            <a:xfrm>
              <a:off x="838200" y="3022242"/>
              <a:ext cx="1098562" cy="1098562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CE507F7-A09F-6634-C3DB-9C58790B5BA2}"/>
                </a:ext>
              </a:extLst>
            </p:cNvPr>
            <p:cNvSpPr/>
            <p:nvPr/>
          </p:nvSpPr>
          <p:spPr>
            <a:xfrm>
              <a:off x="838593" y="4205003"/>
              <a:ext cx="3138750" cy="470812"/>
            </a:xfrm>
            <a:custGeom>
              <a:avLst/>
              <a:gdLst>
                <a:gd name="connsiteX0" fmla="*/ 0 w 3138750"/>
                <a:gd name="connsiteY0" fmla="*/ 0 h 470812"/>
                <a:gd name="connsiteX1" fmla="*/ 3138750 w 3138750"/>
                <a:gd name="connsiteY1" fmla="*/ 0 h 470812"/>
                <a:gd name="connsiteX2" fmla="*/ 3138750 w 3138750"/>
                <a:gd name="connsiteY2" fmla="*/ 470812 h 470812"/>
                <a:gd name="connsiteX3" fmla="*/ 0 w 3138750"/>
                <a:gd name="connsiteY3" fmla="*/ 470812 h 470812"/>
                <a:gd name="connsiteX4" fmla="*/ 0 w 3138750"/>
                <a:gd name="connsiteY4" fmla="*/ 0 h 47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470812">
                  <a:moveTo>
                    <a:pt x="0" y="0"/>
                  </a:moveTo>
                  <a:lnTo>
                    <a:pt x="3138750" y="0"/>
                  </a:lnTo>
                  <a:lnTo>
                    <a:pt x="3138750" y="470812"/>
                  </a:lnTo>
                  <a:lnTo>
                    <a:pt x="0" y="4708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000" kern="1200"/>
                <a:t>Computing power.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5226D-04FA-6F2E-63F3-794189A8696E}"/>
                </a:ext>
              </a:extLst>
            </p:cNvPr>
            <p:cNvSpPr/>
            <p:nvPr/>
          </p:nvSpPr>
          <p:spPr>
            <a:xfrm>
              <a:off x="838593" y="4714978"/>
              <a:ext cx="3138750" cy="26536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D1F36B-F440-3AE9-1389-ABF047C74A8E}"/>
              </a:ext>
            </a:extLst>
          </p:cNvPr>
          <p:cNvGrpSpPr/>
          <p:nvPr/>
        </p:nvGrpSpPr>
        <p:grpSpPr>
          <a:xfrm>
            <a:off x="4526625" y="3022242"/>
            <a:ext cx="3138750" cy="1958102"/>
            <a:chOff x="4526625" y="3022242"/>
            <a:chExt cx="3138750" cy="1958102"/>
          </a:xfrm>
        </p:grpSpPr>
        <p:sp>
          <p:nvSpPr>
            <p:cNvPr id="8" name="Rectangle 7" descr="Hourglass">
              <a:extLst>
                <a:ext uri="{FF2B5EF4-FFF2-40B4-BE49-F238E27FC236}">
                  <a16:creationId xmlns:a16="http://schemas.microsoft.com/office/drawing/2014/main" id="{8E35D6AA-EE09-F469-C8DC-D19749204383}"/>
                </a:ext>
              </a:extLst>
            </p:cNvPr>
            <p:cNvSpPr/>
            <p:nvPr/>
          </p:nvSpPr>
          <p:spPr>
            <a:xfrm>
              <a:off x="4526625" y="3022242"/>
              <a:ext cx="1098562" cy="109856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80BB60B-EB94-6371-2F1F-3865721ED9A7}"/>
                </a:ext>
              </a:extLst>
            </p:cNvPr>
            <p:cNvSpPr/>
            <p:nvPr/>
          </p:nvSpPr>
          <p:spPr>
            <a:xfrm>
              <a:off x="4526625" y="4205003"/>
              <a:ext cx="3138750" cy="470812"/>
            </a:xfrm>
            <a:custGeom>
              <a:avLst/>
              <a:gdLst>
                <a:gd name="connsiteX0" fmla="*/ 0 w 3138750"/>
                <a:gd name="connsiteY0" fmla="*/ 0 h 470812"/>
                <a:gd name="connsiteX1" fmla="*/ 3138750 w 3138750"/>
                <a:gd name="connsiteY1" fmla="*/ 0 h 470812"/>
                <a:gd name="connsiteX2" fmla="*/ 3138750 w 3138750"/>
                <a:gd name="connsiteY2" fmla="*/ 470812 h 470812"/>
                <a:gd name="connsiteX3" fmla="*/ 0 w 3138750"/>
                <a:gd name="connsiteY3" fmla="*/ 470812 h 470812"/>
                <a:gd name="connsiteX4" fmla="*/ 0 w 3138750"/>
                <a:gd name="connsiteY4" fmla="*/ 0 h 47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470812">
                  <a:moveTo>
                    <a:pt x="0" y="0"/>
                  </a:moveTo>
                  <a:lnTo>
                    <a:pt x="3138750" y="0"/>
                  </a:lnTo>
                  <a:lnTo>
                    <a:pt x="3138750" y="470812"/>
                  </a:lnTo>
                  <a:lnTo>
                    <a:pt x="0" y="4708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000" kern="1200"/>
                <a:t>Limited time.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B19611-9376-EF70-2C02-3B8438EF45EB}"/>
                </a:ext>
              </a:extLst>
            </p:cNvPr>
            <p:cNvSpPr/>
            <p:nvPr/>
          </p:nvSpPr>
          <p:spPr>
            <a:xfrm>
              <a:off x="4526625" y="4714978"/>
              <a:ext cx="3138750" cy="265366"/>
            </a:xfrm>
            <a:custGeom>
              <a:avLst/>
              <a:gdLst>
                <a:gd name="connsiteX0" fmla="*/ 0 w 3138750"/>
                <a:gd name="connsiteY0" fmla="*/ 0 h 265366"/>
                <a:gd name="connsiteX1" fmla="*/ 3138750 w 3138750"/>
                <a:gd name="connsiteY1" fmla="*/ 0 h 265366"/>
                <a:gd name="connsiteX2" fmla="*/ 3138750 w 3138750"/>
                <a:gd name="connsiteY2" fmla="*/ 265366 h 265366"/>
                <a:gd name="connsiteX3" fmla="*/ 0 w 3138750"/>
                <a:gd name="connsiteY3" fmla="*/ 265366 h 265366"/>
                <a:gd name="connsiteX4" fmla="*/ 0 w 3138750"/>
                <a:gd name="connsiteY4" fmla="*/ 0 h 26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265366">
                  <a:moveTo>
                    <a:pt x="0" y="0"/>
                  </a:moveTo>
                  <a:lnTo>
                    <a:pt x="3138750" y="0"/>
                  </a:lnTo>
                  <a:lnTo>
                    <a:pt x="3138750" y="265366"/>
                  </a:lnTo>
                  <a:lnTo>
                    <a:pt x="0" y="2653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 time to create a dataset.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8D5EBC-97FD-6E11-C4C9-0E6D5CBCB48C}"/>
              </a:ext>
            </a:extLst>
          </p:cNvPr>
          <p:cNvGrpSpPr/>
          <p:nvPr/>
        </p:nvGrpSpPr>
        <p:grpSpPr>
          <a:xfrm>
            <a:off x="8214656" y="3022242"/>
            <a:ext cx="3138750" cy="1958102"/>
            <a:chOff x="8214656" y="3022242"/>
            <a:chExt cx="3138750" cy="1958102"/>
          </a:xfrm>
        </p:grpSpPr>
        <p:sp>
          <p:nvSpPr>
            <p:cNvPr id="11" name="Rectangle 10" descr="Braille">
              <a:extLst>
                <a:ext uri="{FF2B5EF4-FFF2-40B4-BE49-F238E27FC236}">
                  <a16:creationId xmlns:a16="http://schemas.microsoft.com/office/drawing/2014/main" id="{D2CF2C47-A4DA-7119-7B66-D9991761EA35}"/>
                </a:ext>
              </a:extLst>
            </p:cNvPr>
            <p:cNvSpPr/>
            <p:nvPr/>
          </p:nvSpPr>
          <p:spPr>
            <a:xfrm>
              <a:off x="8214656" y="3022242"/>
              <a:ext cx="1098562" cy="109856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B48507-D952-FAC3-66CA-FD2CBB860B6D}"/>
                </a:ext>
              </a:extLst>
            </p:cNvPr>
            <p:cNvSpPr/>
            <p:nvPr/>
          </p:nvSpPr>
          <p:spPr>
            <a:xfrm>
              <a:off x="8214656" y="4205003"/>
              <a:ext cx="3138750" cy="470812"/>
            </a:xfrm>
            <a:custGeom>
              <a:avLst/>
              <a:gdLst>
                <a:gd name="connsiteX0" fmla="*/ 0 w 3138750"/>
                <a:gd name="connsiteY0" fmla="*/ 0 h 470812"/>
                <a:gd name="connsiteX1" fmla="*/ 3138750 w 3138750"/>
                <a:gd name="connsiteY1" fmla="*/ 0 h 470812"/>
                <a:gd name="connsiteX2" fmla="*/ 3138750 w 3138750"/>
                <a:gd name="connsiteY2" fmla="*/ 470812 h 470812"/>
                <a:gd name="connsiteX3" fmla="*/ 0 w 3138750"/>
                <a:gd name="connsiteY3" fmla="*/ 470812 h 470812"/>
                <a:gd name="connsiteX4" fmla="*/ 0 w 3138750"/>
                <a:gd name="connsiteY4" fmla="*/ 0 h 47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470812">
                  <a:moveTo>
                    <a:pt x="0" y="0"/>
                  </a:moveTo>
                  <a:lnTo>
                    <a:pt x="3138750" y="0"/>
                  </a:lnTo>
                  <a:lnTo>
                    <a:pt x="3138750" y="470812"/>
                  </a:lnTo>
                  <a:lnTo>
                    <a:pt x="0" y="4708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000" kern="1200"/>
                <a:t>Data shortage.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3ED678-6C40-B4A2-600C-C876DD9C2BF2}"/>
                </a:ext>
              </a:extLst>
            </p:cNvPr>
            <p:cNvSpPr/>
            <p:nvPr/>
          </p:nvSpPr>
          <p:spPr>
            <a:xfrm>
              <a:off x="8214656" y="4714978"/>
              <a:ext cx="3138750" cy="265366"/>
            </a:xfrm>
            <a:custGeom>
              <a:avLst/>
              <a:gdLst>
                <a:gd name="connsiteX0" fmla="*/ 0 w 3138750"/>
                <a:gd name="connsiteY0" fmla="*/ 0 h 265366"/>
                <a:gd name="connsiteX1" fmla="*/ 3138750 w 3138750"/>
                <a:gd name="connsiteY1" fmla="*/ 0 h 265366"/>
                <a:gd name="connsiteX2" fmla="*/ 3138750 w 3138750"/>
                <a:gd name="connsiteY2" fmla="*/ 265366 h 265366"/>
                <a:gd name="connsiteX3" fmla="*/ 0 w 3138750"/>
                <a:gd name="connsiteY3" fmla="*/ 265366 h 265366"/>
                <a:gd name="connsiteX4" fmla="*/ 0 w 3138750"/>
                <a:gd name="connsiteY4" fmla="*/ 0 h 26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750" h="265366">
                  <a:moveTo>
                    <a:pt x="0" y="0"/>
                  </a:moveTo>
                  <a:lnTo>
                    <a:pt x="3138750" y="0"/>
                  </a:lnTo>
                  <a:lnTo>
                    <a:pt x="3138750" y="265366"/>
                  </a:lnTo>
                  <a:lnTo>
                    <a:pt x="0" y="2653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Variations of Arabic handwriting.</a:t>
              </a:r>
            </a:p>
          </p:txBody>
        </p:sp>
      </p:grpSp>
      <p:pic>
        <p:nvPicPr>
          <p:cNvPr id="17" name="Picture 1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FAD976B-1130-C2DA-157E-D824BD1AE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" y="18288"/>
            <a:ext cx="3434559" cy="107529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A77E9A-8461-F6DE-3C30-87799BB94C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1164" y="0"/>
            <a:ext cx="3197263" cy="9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D251-DC48-79DA-18AB-81AE574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98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13697-7593-8473-3931-D7DAF626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9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056131F-F99D-97A0-78CB-51A4D2122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" y="0"/>
            <a:ext cx="3434559" cy="10752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6611CB3-CFE3-761C-4D84-F457A886E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4737" y="78191"/>
            <a:ext cx="3197263" cy="9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1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Digitizing Arabic Handwrite</vt:lpstr>
      <vt:lpstr>Problem</vt:lpstr>
      <vt:lpstr>Our Suggested Solution </vt:lpstr>
      <vt:lpstr>Methodology</vt:lpstr>
      <vt:lpstr>Dataset</vt:lpstr>
      <vt:lpstr>Progress</vt:lpstr>
      <vt:lpstr>Output</vt:lpstr>
      <vt:lpstr>Challenges</vt:lpstr>
      <vt:lpstr>Future Work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Digitizing Arabic Handwrite</dc:title>
  <dc:creator>Abdulaziz Aldughaythir</dc:creator>
  <cp:lastModifiedBy>Abdulaziz Aldughaythir</cp:lastModifiedBy>
  <cp:revision>6</cp:revision>
  <dcterms:created xsi:type="dcterms:W3CDTF">2023-09-18T07:12:34Z</dcterms:created>
  <dcterms:modified xsi:type="dcterms:W3CDTF">2023-09-20T20:45:36Z</dcterms:modified>
</cp:coreProperties>
</file>