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63" r:id="rId6"/>
    <p:sldId id="262" r:id="rId7"/>
    <p:sldId id="261" r:id="rId8"/>
    <p:sldId id="270" r:id="rId9"/>
    <p:sldId id="258" r:id="rId10"/>
    <p:sldId id="26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2023-05-30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2023-05-30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2023-05-30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2023-05-30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2023-05-30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2023-05-30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2023-05-30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2023-05-30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2023-05-30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2023-05-30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2023-05-30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2023-05-30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2023-05-30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2023-05-30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2023-05-30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2023-05-30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2023-05-30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2023-05-30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747" y="906448"/>
            <a:ext cx="11545294" cy="2170707"/>
          </a:xfrm>
        </p:spPr>
        <p:txBody>
          <a:bodyPr>
            <a:noAutofit/>
          </a:bodyPr>
          <a:lstStyle/>
          <a:p>
            <a:r>
              <a:rPr lang="en-US" sz="5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Dự đoán giá nhà, chung cư khu vực hà nội</a:t>
            </a:r>
            <a:endParaRPr 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5301" y="3904187"/>
            <a:ext cx="4309691" cy="1655762"/>
          </a:xfrm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viên: Nguyễn Ngọc Hiếu</a:t>
            </a:r>
          </a:p>
          <a:p>
            <a:r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Lớp:          K55KMT.01</a:t>
            </a:r>
          </a:p>
          <a:p>
            <a:r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     TS. Nguyễn văn huy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1211" y="0"/>
            <a:ext cx="6348716" cy="804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2" y="1168842"/>
            <a:ext cx="9905999" cy="4622359"/>
          </a:xfrm>
        </p:spPr>
        <p:txBody>
          <a:bodyPr>
            <a:normAutofit/>
          </a:bodyPr>
          <a:lstStyle/>
          <a:p>
            <a:pPr lvl="0">
              <a:buFontTx/>
              <a:buChar char="-"/>
            </a:pPr>
            <a:r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 dàng cài đặt.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thân thiện dễ sử dụng.</a:t>
            </a:r>
          </a:p>
          <a:p>
            <a:pPr lvl="0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 độ dự đoán nhanh chóng, không bị gián đoạn.</a:t>
            </a:r>
          </a:p>
          <a:p>
            <a:pPr marL="0" lvl="0" indent="0">
              <a:buNone/>
            </a:pPr>
            <a:r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Nhược </a:t>
            </a: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điểm.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sai lệch vẫn còn hơi lớn.</a:t>
            </a:r>
          </a:p>
          <a:p>
            <a:pPr lvl="0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còn ít.</a:t>
            </a:r>
          </a:p>
          <a:p>
            <a:pPr lvl="0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còn hơi ít thuộc tính.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99+ Ảnh Động Cảm Ơn - Thank You Chân Thành Ý Nghĩa Nhất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85698"/>
            <a:ext cx="9096293" cy="605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2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743349"/>
              </p:ext>
            </p:extLst>
          </p:nvPr>
        </p:nvGraphicFramePr>
        <p:xfrm>
          <a:off x="1109609" y="2600075"/>
          <a:ext cx="9906000" cy="323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284">
                  <a:extLst>
                    <a:ext uri="{9D8B030D-6E8A-4147-A177-3AD203B41FA5}">
                      <a16:colId xmlns:a16="http://schemas.microsoft.com/office/drawing/2014/main" val="2518165348"/>
                    </a:ext>
                  </a:extLst>
                </a:gridCol>
                <a:gridCol w="7405716">
                  <a:extLst>
                    <a:ext uri="{9D8B030D-6E8A-4147-A177-3AD203B41FA5}">
                      <a16:colId xmlns:a16="http://schemas.microsoft.com/office/drawing/2014/main" val="647237772"/>
                    </a:ext>
                  </a:extLst>
                </a:gridCol>
              </a:tblGrid>
              <a:tr h="6472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031431"/>
                  </a:ext>
                </a:extLst>
              </a:tr>
              <a:tr h="6472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thiệu chung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647915"/>
                  </a:ext>
                </a:extLst>
              </a:tr>
              <a:tr h="6472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sở lý thuyết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333151"/>
                  </a:ext>
                </a:extLst>
              </a:tr>
              <a:tr h="6472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dựng chương trình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612585"/>
                  </a:ext>
                </a:extLst>
              </a:tr>
              <a:tr h="6472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luận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16185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0" y="-108248"/>
            <a:ext cx="11876037" cy="25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5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11" y="0"/>
            <a:ext cx="6348716" cy="804765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chung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947" y="945473"/>
            <a:ext cx="9905999" cy="5630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"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 giá" có thể ám chỉ việc ước lượng hoặc dự đoán giá trị của một sản phẩm, tài sản hoặc dịch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chính và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khoán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Thương mại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lịch và khách sạn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04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35478" cy="9632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431" y="963250"/>
            <a:ext cx="9905999" cy="443568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máy (Machine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sâu (Deep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 thuật tăng cường (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Techniques)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 lý ngôn ngữ tự nhiên (Natural Language Processing -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 thuật trích xuất đặc trưng (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Extraction)</a:t>
            </a:r>
          </a:p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=&gt; Đề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“Dự đoán giá thuê chung cư khu vực Hà Nội” là một đề tài trong lĩnh vực bất động sản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0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99505" y="80476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Xử lý dữ liệu</a:t>
            </a:r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0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 lý data trên Excel.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 lý data với python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1211" y="0"/>
            <a:ext cx="6348716" cy="804765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Cơ sở lý thuyết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173222" y="484036"/>
            <a:ext cx="5411470" cy="2788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18" y="3463787"/>
            <a:ext cx="4965953" cy="2332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222" y="3540350"/>
            <a:ext cx="5411470" cy="22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6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749" y="667177"/>
            <a:ext cx="5609245" cy="1861337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Model</a:t>
            </a:r>
          </a:p>
          <a:p>
            <a:pPr lvl="0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 (hồi quy tuyến tính).</a:t>
            </a:r>
          </a:p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1211" y="0"/>
            <a:ext cx="6348716" cy="804765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Cơ sở lý thuyết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716" y="297185"/>
            <a:ext cx="5791702" cy="22313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16" y="2612358"/>
            <a:ext cx="4507817" cy="3164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716" y="3365938"/>
            <a:ext cx="5724640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3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1211" y="0"/>
            <a:ext cx="6348716" cy="804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Cơ sở lý thuyết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09607" y="804765"/>
            <a:ext cx="4170059" cy="1765922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Model</a:t>
            </a:r>
          </a:p>
          <a:p>
            <a:pPr lvl="0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52" y="1010644"/>
            <a:ext cx="4834547" cy="2292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390" y="2570687"/>
            <a:ext cx="4559672" cy="32478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852" y="3714005"/>
            <a:ext cx="4938188" cy="11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1211" y="0"/>
            <a:ext cx="6348716" cy="804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Xây dựng chương trình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4205" y="1036320"/>
            <a:ext cx="4910248" cy="515112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94999" y="1036320"/>
            <a:ext cx="4834393" cy="398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0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1211" y="0"/>
            <a:ext cx="6348716" cy="804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Xây dựng chương trình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213" y="1311234"/>
            <a:ext cx="4767853" cy="434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</TotalTime>
  <Words>287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Tw Cen MT</vt:lpstr>
      <vt:lpstr>Circuit</vt:lpstr>
      <vt:lpstr>Đề tài: Dự đoán giá nhà, chung cư khu vực hà nội</vt:lpstr>
      <vt:lpstr>PowerPoint Presentation</vt:lpstr>
      <vt:lpstr>1. giới thiệu chung</vt:lpstr>
      <vt:lpstr>PowerPoint Presentation</vt:lpstr>
      <vt:lpstr>2. Cơ sở lý thuyết</vt:lpstr>
      <vt:lpstr>2. Cơ sở lý thuyết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Dự đoán giá nhà, chung cư khu vực hà nội</dc:title>
  <dc:creator>htc</dc:creator>
  <cp:lastModifiedBy>htc</cp:lastModifiedBy>
  <cp:revision>5</cp:revision>
  <dcterms:created xsi:type="dcterms:W3CDTF">2023-05-30T15:30:36Z</dcterms:created>
  <dcterms:modified xsi:type="dcterms:W3CDTF">2023-05-30T16:09:35Z</dcterms:modified>
</cp:coreProperties>
</file>