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1021-8D44-4B7E-9B06-6D973CC1EC39}" v="613" dt="2021-01-29T05:48:5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br>
              <a:rPr lang="ru-RU" dirty="0"/>
            </a:br>
            <a:r>
              <a:rPr lang="ru-RU" dirty="0"/>
              <a:t>Ученик 10 класса</a:t>
            </a:r>
          </a:p>
          <a:p>
            <a:r>
              <a:rPr lang="ru-RU" dirty="0"/>
              <a:t>Верста Владислав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Проект </a:t>
            </a:r>
            <a:r>
              <a:t>PYGAME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Игра «Крестики-нолики»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Мой проект представляет собой компьютерную игру «Крестики нолики» написанную на языке </a:t>
            </a:r>
            <a:r>
              <a:rPr lang="en-US" dirty="0"/>
              <a:t>python </a:t>
            </a:r>
            <a:r>
              <a:rPr lang="ru-RU" dirty="0"/>
              <a:t>с использованием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pPr>
              <a:buNone/>
            </a:pPr>
            <a:r>
              <a:rPr lang="ru-RU" b="1" dirty="0" err="1"/>
              <a:t>Кре́стики-но́лики</a:t>
            </a:r>
            <a:r>
              <a:rPr lang="ru-RU" dirty="0"/>
              <a:t> — логическая игра между двумя противниками на квадратном поле 3 на 3 клетки или </a:t>
            </a:r>
            <a:r>
              <a:rPr lang="ru-RU" dirty="0" err="1"/>
              <a:t>бо́льшего</a:t>
            </a:r>
            <a:r>
              <a:rPr lang="ru-RU" dirty="0"/>
              <a:t> размера (вплоть до «бесконечного поля»). Один из игроков играет «крестиками», второй — «ноликами». В традиционной китайской игре (Гомоку) используются чёрные и белые камни.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Мой проект реализован с помощью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коде программы реализованы функции для рисования поля, рисования символа, который игроки устанавливают на поле, и для проверки завершения игры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flipV="1">
            <a:off x="457200" y="71438"/>
            <a:ext cx="8229600" cy="80962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нимок экрана, монитор, компьютер, экр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D40CA8DA-083D-4DE0-B5D8-5B07D5FC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6015" y="1524000"/>
            <a:ext cx="8131969" cy="4572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758978-FCA2-448D-87AC-D87AAA99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31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D701486F-96B9-4E40-BBED-8AA87948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ru-RU" dirty="0"/>
              <a:t>В заключении могу сказать, что работа над первой версией проекта закончена. В будущем я планирую изменить дизайн игры, добавить возможность выбирать поля большего размера, искусственный </a:t>
            </a:r>
            <a:r>
              <a:rPr lang="ru-RU" dirty="0" err="1" smtClean="0"/>
              <a:t>интилект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16315D4-AC64-40FB-AD08-104736CD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609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84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 Проект PYGAME. Игра «Крестики-нолики»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PYGAME. Игра «Крестики-нолики»</dc:title>
  <dc:creator>snaked</dc:creator>
  <cp:lastModifiedBy>notebook16</cp:lastModifiedBy>
  <cp:revision>51</cp:revision>
  <dcterms:created xsi:type="dcterms:W3CDTF">2021-01-29T05:06:51Z</dcterms:created>
  <dcterms:modified xsi:type="dcterms:W3CDTF">2021-01-29T05:49:44Z</dcterms:modified>
</cp:coreProperties>
</file>