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4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以及</a:t>
            </a:r>
            <a:r>
              <a:rPr lang="en-US" altLang="zh-CN" dirty="0" err="1"/>
              <a:t>Alt+Enter</a:t>
            </a:r>
            <a:r>
              <a:rPr lang="zh-CN" altLang="en-US" dirty="0"/>
              <a:t>快速修复问题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Resharper</a:t>
            </a:r>
            <a:r>
              <a:rPr lang="zh-CN" altLang="en-US" dirty="0"/>
              <a:t>中指定编码规范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”</a:t>
            </a:r>
            <a:r>
              <a:rPr lang="en-US" altLang="zh-CN" dirty="0" err="1"/>
              <a:t>ReSharper</a:t>
            </a:r>
            <a:r>
              <a:rPr lang="en-US" altLang="zh-CN" dirty="0"/>
              <a:t>/Options/Code Editing”</a:t>
            </a:r>
            <a:r>
              <a:rPr lang="zh-CN" altLang="en-US" dirty="0"/>
              <a:t>条目中针对各语言指定具体的编码规范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24" y="2524919"/>
            <a:ext cx="6143625" cy="1476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4299" y="3178206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2032986" y="3302494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5609" y="4576300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4944952" y="3404587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907391" y="2929631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8874849" y="3053918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r>
              <a:rPr lang="en-US" altLang="zh-CN" dirty="0"/>
              <a:t>Mono</a:t>
            </a:r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23527"/>
              </p:ext>
            </p:extLst>
          </p:nvPr>
        </p:nvGraphicFramePr>
        <p:xfrm>
          <a:off x="838200" y="2126774"/>
          <a:ext cx="10515600" cy="34747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RyuJITMono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922</Words>
  <Application>Microsoft Office PowerPoint</Application>
  <PresentationFormat>宽屏</PresentationFormat>
  <Paragraphs>141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最佳实践/减少虚调用</vt:lpstr>
      <vt:lpstr>最佳实践/削减装箱</vt:lpstr>
      <vt:lpstr>最佳实践/迁移编译器</vt:lpstr>
      <vt:lpstr>最佳实践/使用Resharper改进代码质量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25</cp:revision>
  <dcterms:created xsi:type="dcterms:W3CDTF">2016-08-29T15:38:36Z</dcterms:created>
  <dcterms:modified xsi:type="dcterms:W3CDTF">2016-09-07T17:06:22Z</dcterms:modified>
</cp:coreProperties>
</file>