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67" r:id="rId19"/>
    <p:sldId id="269" r:id="rId20"/>
    <p:sldId id="274" r:id="rId21"/>
    <p:sldId id="270" r:id="rId22"/>
    <p:sldId id="271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7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67"/>
            <p14:sldId id="269"/>
            <p14:sldId id="274"/>
            <p14:sldId id="270"/>
            <p14:sldId id="271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4821237"/>
            <a:ext cx="5276850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改进代码质量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9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1700</Words>
  <Application>Microsoft Office PowerPoint</Application>
  <PresentationFormat>宽屏</PresentationFormat>
  <Paragraphs>244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最佳实践/应对装箱</vt:lpstr>
      <vt:lpstr>最佳实践/减少虚调用</vt:lpstr>
      <vt:lpstr>最佳实践/迁移编译器</vt:lpstr>
      <vt:lpstr>最佳实践/使用Resharper改进代码质量</vt:lpstr>
      <vt:lpstr>最佳实践/其他</vt:lpstr>
      <vt:lpstr>最佳实践/其他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46</cp:revision>
  <dcterms:created xsi:type="dcterms:W3CDTF">2016-08-29T15:38:36Z</dcterms:created>
  <dcterms:modified xsi:type="dcterms:W3CDTF">2016-09-20T17:28:49Z</dcterms:modified>
</cp:coreProperties>
</file>