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70" r:id="rId27"/>
    <p:sldId id="271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72" r:id="rId36"/>
    <p:sldId id="27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70"/>
            <p14:sldId id="271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0" d="100"/>
          <a:sy n="9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2135</Words>
  <Application>Microsoft Office PowerPoint</Application>
  <PresentationFormat>宽屏</PresentationFormat>
  <Paragraphs>299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最佳实践/应对装箱</vt:lpstr>
      <vt:lpstr>最佳实践/应对装箱</vt:lpstr>
      <vt:lpstr>最佳实践/应对装箱</vt:lpstr>
      <vt:lpstr>最佳实践/应对装箱</vt:lpstr>
      <vt:lpstr>最佳实践/应对装箱</vt:lpstr>
      <vt:lpstr>最佳实践/应对装箱</vt:lpstr>
      <vt:lpstr>最佳实践/应对装箱</vt:lpstr>
      <vt:lpstr>最佳实践/应对装箱</vt:lpstr>
      <vt:lpstr>PowerPoint 演示文稿</vt:lpstr>
      <vt:lpstr>最佳实践/其他</vt:lpstr>
      <vt:lpstr>最佳实践/其他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77</cp:revision>
  <dcterms:created xsi:type="dcterms:W3CDTF">2016-08-29T15:38:36Z</dcterms:created>
  <dcterms:modified xsi:type="dcterms:W3CDTF">2016-09-22T08:54:51Z</dcterms:modified>
</cp:coreProperties>
</file>