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5" r:id="rId6"/>
    <p:sldId id="276" r:id="rId7"/>
    <p:sldId id="278" r:id="rId8"/>
    <p:sldId id="279" r:id="rId9"/>
    <p:sldId id="280" r:id="rId10"/>
    <p:sldId id="281" r:id="rId11"/>
    <p:sldId id="277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4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命名规范" id="{DF294713-6FD4-4AB9-A12E-4294B645FAE9}">
          <p14:sldIdLst>
            <p14:sldId id="275"/>
            <p14:sldId id="276"/>
            <p14:sldId id="278"/>
            <p14:sldId id="279"/>
            <p14:sldId id="280"/>
            <p14:sldId id="281"/>
            <p14:sldId id="277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Improve" id="{63586D0E-74B0-4E05-8C39-AD32F21FC163}">
          <p14:sldIdLst>
            <p14:sldId id="267"/>
            <p14:sldId id="268"/>
            <p14:sldId id="269"/>
            <p14:sldId id="274"/>
            <p14:sldId id="270"/>
            <p14:sldId id="271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FDA2-43D6-4C3F-A27B-9445F04E9B0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940B5-7346-44F5-8771-71152460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940B5-7346-44F5-8771-71152460ED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3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08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规范命名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减少虚调用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</a:t>
            </a:r>
            <a:endParaRPr lang="en-US" altLang="zh-CN" dirty="0"/>
          </a:p>
          <a:p>
            <a:r>
              <a:rPr lang="zh-CN" altLang="en-US" dirty="0"/>
              <a:t>使用类方法</a:t>
            </a:r>
          </a:p>
        </p:txBody>
      </p:sp>
    </p:spTree>
    <p:extLst>
      <p:ext uri="{BB962C8B-B14F-4D97-AF65-F5344CB8AC3E}">
        <p14:creationId xmlns:p14="http://schemas.microsoft.com/office/powerpoint/2010/main" val="321787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削减装箱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泛化方法或类，而非使用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较新版本</a:t>
            </a:r>
            <a:r>
              <a:rPr lang="en-US" altLang="zh-CN" dirty="0"/>
              <a:t>Unity</a:t>
            </a:r>
            <a:r>
              <a:rPr lang="zh-CN" altLang="en-US" dirty="0"/>
              <a:t>中，</a:t>
            </a:r>
            <a:r>
              <a:rPr lang="en-US" altLang="zh-CN" dirty="0"/>
              <a:t>IL2CPP</a:t>
            </a:r>
            <a:r>
              <a:rPr lang="zh-CN" altLang="en-US" dirty="0"/>
              <a:t>拥有泛型重用，因此能有效减小泛型对代码体积造成的负担</a:t>
            </a:r>
            <a:endParaRPr lang="en-US" altLang="zh-CN" dirty="0"/>
          </a:p>
          <a:p>
            <a:r>
              <a:rPr lang="zh-CN" altLang="en-US" dirty="0"/>
              <a:t>为结构体重写派生自</a:t>
            </a:r>
            <a:r>
              <a:rPr lang="en-US" altLang="zh-CN" dirty="0"/>
              <a:t>object</a:t>
            </a:r>
            <a:r>
              <a:rPr lang="zh-CN" altLang="en-US" dirty="0"/>
              <a:t>的方法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Object</a:t>
            </a:r>
            <a:r>
              <a:rPr lang="zh-CN" altLang="en-US" dirty="0"/>
              <a:t>是引用类型，这是万恶之源</a:t>
            </a:r>
            <a:endParaRPr lang="en-US" altLang="zh-CN" dirty="0"/>
          </a:p>
          <a:p>
            <a:r>
              <a:rPr lang="zh-CN" altLang="en-US" dirty="0"/>
              <a:t>使用泛型约束控制泛型参数的行为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是值类型，</a:t>
            </a:r>
            <a:r>
              <a:rPr lang="en-US" altLang="zh-CN" dirty="0"/>
              <a:t>String</a:t>
            </a:r>
            <a:r>
              <a:rPr lang="zh-CN" altLang="en-US" dirty="0"/>
              <a:t>是引用类型</a:t>
            </a:r>
            <a:r>
              <a:rPr lang="en-US" altLang="zh-CN" dirty="0"/>
              <a:t>——</a:t>
            </a:r>
            <a:r>
              <a:rPr lang="zh-CN" altLang="en-US" dirty="0"/>
              <a:t>拼合字符串时不应使用</a:t>
            </a:r>
            <a:r>
              <a:rPr lang="en-US" altLang="zh-CN" dirty="0"/>
              <a:t>Char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迁移编译器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通过使用非</a:t>
            </a:r>
            <a:r>
              <a:rPr lang="en-US" altLang="zh-CN" dirty="0"/>
              <a:t>Unity</a:t>
            </a:r>
            <a:r>
              <a:rPr lang="zh-CN" altLang="en-US" dirty="0"/>
              <a:t>的编译器获取更高质量的代码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62457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改进代码质量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以及</a:t>
            </a:r>
            <a:r>
              <a:rPr lang="en-US" altLang="zh-CN" dirty="0" err="1"/>
              <a:t>Alt+Enter</a:t>
            </a:r>
            <a:r>
              <a:rPr lang="zh-CN" altLang="en-US" dirty="0"/>
              <a:t>快速修复问题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Resharper</a:t>
            </a:r>
            <a:r>
              <a:rPr lang="zh-CN" altLang="en-US" dirty="0"/>
              <a:t>中指定编码规范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”</a:t>
            </a:r>
            <a:r>
              <a:rPr lang="en-US" altLang="zh-CN" dirty="0" err="1"/>
              <a:t>ReSharper</a:t>
            </a:r>
            <a:r>
              <a:rPr lang="en-US" altLang="zh-CN" dirty="0"/>
              <a:t>/Options/Code Editing”</a:t>
            </a:r>
            <a:r>
              <a:rPr lang="zh-CN" altLang="en-US" dirty="0"/>
              <a:t>条目中针对各语言指定具体的编码规范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24" y="2524919"/>
            <a:ext cx="6143625" cy="1476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4299" y="3178206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2032986" y="3302494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25609" y="4576300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9" name="直接连接符 8"/>
          <p:cNvCxnSpPr>
            <a:endCxn id="8" idx="0"/>
          </p:cNvCxnSpPr>
          <p:nvPr/>
        </p:nvCxnSpPr>
        <p:spPr>
          <a:xfrm>
            <a:off x="4944952" y="3404587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907391" y="2929631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8874849" y="3053918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9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r>
              <a:rPr lang="en-US" altLang="zh-CN" dirty="0"/>
              <a:t>Mono</a:t>
            </a:r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23527"/>
              </p:ext>
            </p:extLst>
          </p:nvPr>
        </p:nvGraphicFramePr>
        <p:xfrm>
          <a:off x="838200" y="2126774"/>
          <a:ext cx="10515600" cy="34747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RyuJITMono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3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11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25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5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5794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1417</Words>
  <Application>Microsoft Office PowerPoint</Application>
  <PresentationFormat>宽屏</PresentationFormat>
  <Paragraphs>193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命名规范/使用ReSharper规范命名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最佳实践/减少虚调用</vt:lpstr>
      <vt:lpstr>最佳实践/削减装箱</vt:lpstr>
      <vt:lpstr>最佳实践/迁移编译器</vt:lpstr>
      <vt:lpstr>最佳实践/使用Resharper改进代码质量</vt:lpstr>
      <vt:lpstr>最佳实践/其他</vt:lpstr>
      <vt:lpstr>最佳实践/其他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35</cp:revision>
  <dcterms:created xsi:type="dcterms:W3CDTF">2016-08-29T15:38:36Z</dcterms:created>
  <dcterms:modified xsi:type="dcterms:W3CDTF">2016-09-19T18:16:22Z</dcterms:modified>
</cp:coreProperties>
</file>