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4" r:id="rId28"/>
    <p:sldId id="270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Improve" id="{63586D0E-74B0-4E05-8C39-AD32F21FC163}">
          <p14:sldIdLst>
            <p14:sldId id="267"/>
            <p14:sldId id="268"/>
            <p14:sldId id="269"/>
            <p14:sldId id="274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4821237"/>
            <a:ext cx="5276850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削减装箱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泛化方法或类，而非使用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较新版本</a:t>
            </a:r>
            <a:r>
              <a:rPr lang="en-US" altLang="zh-CN" dirty="0"/>
              <a:t>Unity</a:t>
            </a:r>
            <a:r>
              <a:rPr lang="zh-CN" altLang="en-US" dirty="0"/>
              <a:t>中，</a:t>
            </a:r>
            <a:r>
              <a:rPr lang="en-US" altLang="zh-CN" dirty="0"/>
              <a:t>IL2CPP</a:t>
            </a:r>
            <a:r>
              <a:rPr lang="zh-CN" altLang="en-US" dirty="0"/>
              <a:t>拥有泛型重用，因此能有效减小泛型对代码体积造成的负担</a:t>
            </a:r>
            <a:endParaRPr lang="en-US" altLang="zh-CN" dirty="0"/>
          </a:p>
          <a:p>
            <a:r>
              <a:rPr lang="zh-CN" altLang="en-US" dirty="0"/>
              <a:t>为结构体重写派生自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Object</a:t>
            </a:r>
            <a:r>
              <a:rPr lang="zh-CN" altLang="en-US" dirty="0"/>
              <a:t>是引用类型，这是万恶之源</a:t>
            </a:r>
            <a:endParaRPr lang="en-US" altLang="zh-CN" dirty="0"/>
          </a:p>
          <a:p>
            <a:r>
              <a:rPr lang="zh-CN" altLang="en-US" dirty="0"/>
              <a:t>使用泛型约束控制泛型参数的行为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是值类型，</a:t>
            </a:r>
            <a:r>
              <a:rPr lang="en-US" altLang="zh-CN" dirty="0"/>
              <a:t>String</a:t>
            </a:r>
            <a:r>
              <a:rPr lang="zh-CN" altLang="en-US" dirty="0"/>
              <a:t>是引用类型</a:t>
            </a:r>
            <a:r>
              <a:rPr lang="en-US" altLang="zh-CN" dirty="0"/>
              <a:t>——</a:t>
            </a:r>
            <a:r>
              <a:rPr lang="zh-CN" altLang="en-US" dirty="0"/>
              <a:t>拼合字符串时不应使用</a:t>
            </a:r>
            <a:r>
              <a:rPr lang="en-US" altLang="zh-CN" dirty="0"/>
              <a:t>Char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改进代码质量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95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1744</Words>
  <Application>Microsoft Office PowerPoint</Application>
  <PresentationFormat>宽屏</PresentationFormat>
  <Paragraphs>248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最佳实践/减少虚调用</vt:lpstr>
      <vt:lpstr>最佳实践/削减装箱</vt:lpstr>
      <vt:lpstr>最佳实践/迁移编译器</vt:lpstr>
      <vt:lpstr>最佳实践/使用Resharper改进代码质量</vt:lpstr>
      <vt:lpstr>最佳实践/其他</vt:lpstr>
      <vt:lpstr>最佳实践/其他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45</cp:revision>
  <dcterms:created xsi:type="dcterms:W3CDTF">2016-08-29T15:38:36Z</dcterms:created>
  <dcterms:modified xsi:type="dcterms:W3CDTF">2016-09-20T11:45:14Z</dcterms:modified>
</cp:coreProperties>
</file>