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13" autoAdjust="0"/>
  </p:normalViewPr>
  <p:slideViewPr>
    <p:cSldViewPr snapToGrid="0">
      <p:cViewPr varScale="1">
        <p:scale>
          <a:sx n="99" d="100"/>
          <a:sy n="99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90D9-653E-4648-B818-DF60CE17B8B3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6C9B-AEBF-4E09-BBAB-F040E8B56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4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1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4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5188-1999-4DEF-AB9D-C1F507C03FC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6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7BD4CDB-74FF-470C-8541-302DA1C43D45}"/>
              </a:ext>
            </a:extLst>
          </p:cNvPr>
          <p:cNvSpPr txBox="1"/>
          <p:nvPr/>
        </p:nvSpPr>
        <p:spPr>
          <a:xfrm>
            <a:off x="373117" y="306162"/>
            <a:ext cx="114457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AutoTest</a:t>
            </a:r>
            <a:r>
              <a:rPr lang="zh-CN" altLang="en-US" sz="2400" dirty="0" smtClean="0"/>
              <a:t>项目</a:t>
            </a:r>
            <a:r>
              <a:rPr lang="zh-CN" altLang="en-US" sz="2400" dirty="0"/>
              <a:t>目标</a:t>
            </a:r>
            <a:endParaRPr lang="en-US" altLang="zh-CN" sz="2400" dirty="0"/>
          </a:p>
          <a:p>
            <a:r>
              <a:rPr lang="zh-CN" altLang="en-US" dirty="0"/>
              <a:t>      </a:t>
            </a:r>
            <a:r>
              <a:rPr lang="zh-CN" altLang="en-US" dirty="0" smtClean="0"/>
              <a:t> 建设可扩展的自动测试框架，定制标准化测试案例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数据的交换标准，以及测试处理的标准流程，可通过插件扩展支持各种类型的测试技术。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 err="1" smtClean="0"/>
              <a:t>AutoTest</a:t>
            </a:r>
            <a:r>
              <a:rPr lang="zh-CN" altLang="en-US" sz="2400" dirty="0" smtClean="0"/>
              <a:t>特性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测试案例、测试数据集中管理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支持测试案例的依赖处理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支持案例与数据的分离，调整测试数据无需变更案例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支持测试数据执行时的动态变更，且支持公式等多种扩展方式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可通过插件扩展支持不同测试技术（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、服务端、客户端），且变更测试技术无需变更测试案例及数据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14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0332" y="-48562"/>
            <a:ext cx="411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AutoTest</a:t>
            </a:r>
            <a:r>
              <a:rPr lang="zh-CN" altLang="en-US" sz="3200" dirty="0"/>
              <a:t>总体</a:t>
            </a:r>
            <a:r>
              <a:rPr lang="zh-CN" altLang="en-US" sz="3200" dirty="0" smtClean="0"/>
              <a:t>架构设计</a:t>
            </a:r>
            <a:endParaRPr lang="zh-CN" altLang="en-US" sz="3200" dirty="0"/>
          </a:p>
        </p:txBody>
      </p:sp>
      <p:sp>
        <p:nvSpPr>
          <p:cNvPr id="5" name="圆柱形 4">
            <a:extLst>
              <a:ext uri="{FF2B5EF4-FFF2-40B4-BE49-F238E27FC236}">
                <a16:creationId xmlns:a16="http://schemas.microsoft.com/office/drawing/2014/main" xmlns="" id="{F10B3481-153D-40F1-B865-9FA9D81E6A81}"/>
              </a:ext>
            </a:extLst>
          </p:cNvPr>
          <p:cNvSpPr/>
          <p:nvPr/>
        </p:nvSpPr>
        <p:spPr>
          <a:xfrm>
            <a:off x="3672955" y="4189544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6" name="矩形: 圆角 39">
            <a:extLst>
              <a:ext uri="{FF2B5EF4-FFF2-40B4-BE49-F238E27FC236}">
                <a16:creationId xmlns:a16="http://schemas.microsoft.com/office/drawing/2014/main" xmlns="" id="{3F0BE965-37D7-4D8F-B333-5058BF3273FD}"/>
              </a:ext>
            </a:extLst>
          </p:cNvPr>
          <p:cNvSpPr/>
          <p:nvPr/>
        </p:nvSpPr>
        <p:spPr>
          <a:xfrm>
            <a:off x="1809673" y="2646769"/>
            <a:ext cx="1453291" cy="8472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Manager Server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14B33A96-BABC-4AAE-AFD8-0AD716693620}"/>
              </a:ext>
            </a:extLst>
          </p:cNvPr>
          <p:cNvGrpSpPr/>
          <p:nvPr/>
        </p:nvGrpSpPr>
        <p:grpSpPr>
          <a:xfrm>
            <a:off x="1254643" y="1295361"/>
            <a:ext cx="1055419" cy="658569"/>
            <a:chOff x="209914" y="4365042"/>
            <a:chExt cx="1437316" cy="936616"/>
          </a:xfrm>
        </p:grpSpPr>
        <p:sp>
          <p:nvSpPr>
            <p:cNvPr id="8" name="矩形: 剪去对角 47">
              <a:extLst>
                <a:ext uri="{FF2B5EF4-FFF2-40B4-BE49-F238E27FC236}">
                  <a16:creationId xmlns:a16="http://schemas.microsoft.com/office/drawing/2014/main" xmlns="" id="{B36065D1-2C20-4620-A105-1B88FA7DF510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" name="矩形: 剪去对角 49">
              <a:extLst>
                <a:ext uri="{FF2B5EF4-FFF2-40B4-BE49-F238E27FC236}">
                  <a16:creationId xmlns:a16="http://schemas.microsoft.com/office/drawing/2014/main" xmlns="" id="{1F3F51E2-A1BB-4A71-9E64-D9049DD832B7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I</a:t>
              </a:r>
              <a:endParaRPr lang="zh-CN" altLang="en-US" sz="1200" dirty="0"/>
            </a:p>
          </p:txBody>
        </p:sp>
        <p:sp>
          <p:nvSpPr>
            <p:cNvPr id="10" name="矩形: 剪去对角 50">
              <a:extLst>
                <a:ext uri="{FF2B5EF4-FFF2-40B4-BE49-F238E27FC236}">
                  <a16:creationId xmlns:a16="http://schemas.microsoft.com/office/drawing/2014/main" xmlns="" id="{08D39A43-0FBE-4349-9F3C-234CAE376CC3}"/>
                </a:ext>
              </a:extLst>
            </p:cNvPr>
            <p:cNvSpPr/>
            <p:nvPr/>
          </p:nvSpPr>
          <p:spPr>
            <a:xfrm>
              <a:off x="423274" y="4570139"/>
              <a:ext cx="1223956" cy="731519"/>
            </a:xfrm>
            <a:prstGeom prst="snip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Case </a:t>
              </a:r>
            </a:p>
            <a:p>
              <a:pPr algn="ctr"/>
              <a:r>
                <a:rPr lang="en-US" altLang="zh-CN" sz="1200" dirty="0" smtClean="0"/>
                <a:t>Template</a:t>
              </a:r>
              <a:endParaRPr lang="zh-CN" altLang="en-US" sz="12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14B33A96-BABC-4AAE-AFD8-0AD716693620}"/>
              </a:ext>
            </a:extLst>
          </p:cNvPr>
          <p:cNvGrpSpPr/>
          <p:nvPr/>
        </p:nvGrpSpPr>
        <p:grpSpPr>
          <a:xfrm>
            <a:off x="2484997" y="1295361"/>
            <a:ext cx="1055419" cy="658569"/>
            <a:chOff x="209914" y="4365042"/>
            <a:chExt cx="1437316" cy="936616"/>
          </a:xfrm>
        </p:grpSpPr>
        <p:sp>
          <p:nvSpPr>
            <p:cNvPr id="12" name="矩形: 剪去对角 47">
              <a:extLst>
                <a:ext uri="{FF2B5EF4-FFF2-40B4-BE49-F238E27FC236}">
                  <a16:creationId xmlns:a16="http://schemas.microsoft.com/office/drawing/2014/main" xmlns="" id="{B36065D1-2C20-4620-A105-1B88FA7DF510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剪去对角 49">
              <a:extLst>
                <a:ext uri="{FF2B5EF4-FFF2-40B4-BE49-F238E27FC236}">
                  <a16:creationId xmlns:a16="http://schemas.microsoft.com/office/drawing/2014/main" xmlns="" id="{1F3F51E2-A1BB-4A71-9E64-D9049DD832B7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</a:t>
              </a:r>
              <a:endParaRPr lang="zh-CN" altLang="en-US" dirty="0"/>
            </a:p>
          </p:txBody>
        </p:sp>
        <p:sp>
          <p:nvSpPr>
            <p:cNvPr id="14" name="矩形: 剪去对角 50">
              <a:extLst>
                <a:ext uri="{FF2B5EF4-FFF2-40B4-BE49-F238E27FC236}">
                  <a16:creationId xmlns:a16="http://schemas.microsoft.com/office/drawing/2014/main" xmlns="" id="{08D39A43-0FBE-4349-9F3C-234CAE376CC3}"/>
                </a:ext>
              </a:extLst>
            </p:cNvPr>
            <p:cNvSpPr/>
            <p:nvPr/>
          </p:nvSpPr>
          <p:spPr>
            <a:xfrm>
              <a:off x="423274" y="4570139"/>
              <a:ext cx="1223956" cy="731519"/>
            </a:xfrm>
            <a:prstGeom prst="snip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Test</a:t>
              </a:r>
            </a:p>
            <a:p>
              <a:pPr algn="ctr"/>
              <a:r>
                <a:rPr lang="en-US" altLang="zh-CN" sz="1200" dirty="0" smtClean="0"/>
                <a:t>Data</a:t>
              </a:r>
              <a:endParaRPr lang="zh-CN" altLang="en-US" sz="1200" dirty="0"/>
            </a:p>
          </p:txBody>
        </p:sp>
      </p:grpSp>
      <p:cxnSp>
        <p:nvCxnSpPr>
          <p:cNvPr id="16" name="肘形连接符 15"/>
          <p:cNvCxnSpPr>
            <a:stCxn id="10" idx="1"/>
            <a:endCxn id="6" idx="0"/>
          </p:cNvCxnSpPr>
          <p:nvPr/>
        </p:nvCxnSpPr>
        <p:spPr>
          <a:xfrm rot="16200000" flipH="1">
            <a:off x="1852084" y="1962533"/>
            <a:ext cx="692839" cy="675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1"/>
            <a:endCxn id="6" idx="0"/>
          </p:cNvCxnSpPr>
          <p:nvPr/>
        </p:nvCxnSpPr>
        <p:spPr>
          <a:xfrm rot="5400000">
            <a:off x="2467262" y="2022988"/>
            <a:ext cx="692839" cy="554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5" idx="2"/>
          </p:cNvCxnSpPr>
          <p:nvPr/>
        </p:nvCxnSpPr>
        <p:spPr>
          <a:xfrm rot="16200000" flipH="1">
            <a:off x="2573972" y="3456321"/>
            <a:ext cx="1061330" cy="1136636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39">
            <a:extLst>
              <a:ext uri="{FF2B5EF4-FFF2-40B4-BE49-F238E27FC236}">
                <a16:creationId xmlns:a16="http://schemas.microsoft.com/office/drawing/2014/main" xmlns="" id="{3F0BE965-37D7-4D8F-B333-5058BF3273FD}"/>
              </a:ext>
            </a:extLst>
          </p:cNvPr>
          <p:cNvSpPr/>
          <p:nvPr/>
        </p:nvSpPr>
        <p:spPr>
          <a:xfrm>
            <a:off x="3606710" y="2646768"/>
            <a:ext cx="1453291" cy="8472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Report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27" idx="2"/>
            <a:endCxn id="5" idx="1"/>
          </p:cNvCxnSpPr>
          <p:nvPr/>
        </p:nvCxnSpPr>
        <p:spPr>
          <a:xfrm rot="5400000">
            <a:off x="3985571" y="3841758"/>
            <a:ext cx="695571" cy="1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9">
            <a:extLst>
              <a:ext uri="{FF2B5EF4-FFF2-40B4-BE49-F238E27FC236}">
                <a16:creationId xmlns:a16="http://schemas.microsoft.com/office/drawing/2014/main" xmlns="" id="{3F0BE965-37D7-4D8F-B333-5058BF3273FD}"/>
              </a:ext>
            </a:extLst>
          </p:cNvPr>
          <p:cNvSpPr/>
          <p:nvPr/>
        </p:nvSpPr>
        <p:spPr>
          <a:xfrm>
            <a:off x="5403747" y="2646768"/>
            <a:ext cx="1453291" cy="8472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Excute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34" name="肘形连接符 33"/>
          <p:cNvCxnSpPr>
            <a:stCxn id="32" idx="2"/>
            <a:endCxn id="5" idx="4"/>
          </p:cNvCxnSpPr>
          <p:nvPr/>
        </p:nvCxnSpPr>
        <p:spPr>
          <a:xfrm rot="5400000">
            <a:off x="5031409" y="3456319"/>
            <a:ext cx="1061331" cy="1136638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CA65C6C0-0640-40C2-9DE7-93BC419E5894}"/>
              </a:ext>
            </a:extLst>
          </p:cNvPr>
          <p:cNvSpPr/>
          <p:nvPr/>
        </p:nvSpPr>
        <p:spPr>
          <a:xfrm>
            <a:off x="8142974" y="814103"/>
            <a:ext cx="1771048" cy="4995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Test Plugin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2" idx="3"/>
            <a:endCxn id="35" idx="2"/>
          </p:cNvCxnSpPr>
          <p:nvPr/>
        </p:nvCxnSpPr>
        <p:spPr>
          <a:xfrm flipV="1">
            <a:off x="6857038" y="1063888"/>
            <a:ext cx="1285936" cy="2006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CA65C6C0-0640-40C2-9DE7-93BC419E5894}"/>
              </a:ext>
            </a:extLst>
          </p:cNvPr>
          <p:cNvSpPr/>
          <p:nvPr/>
        </p:nvSpPr>
        <p:spPr>
          <a:xfrm>
            <a:off x="8142974" y="1569305"/>
            <a:ext cx="1771048" cy="4995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Test Plugin</a:t>
            </a:r>
            <a:endParaRPr lang="zh-CN" altLang="en-US" dirty="0"/>
          </a:p>
        </p:txBody>
      </p:sp>
      <p:cxnSp>
        <p:nvCxnSpPr>
          <p:cNvPr id="40" name="肘形连接符 39"/>
          <p:cNvCxnSpPr>
            <a:stCxn id="32" idx="3"/>
            <a:endCxn id="38" idx="2"/>
          </p:cNvCxnSpPr>
          <p:nvPr/>
        </p:nvCxnSpPr>
        <p:spPr>
          <a:xfrm flipV="1">
            <a:off x="6857038" y="1819090"/>
            <a:ext cx="1285936" cy="1251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CA65C6C0-0640-40C2-9DE7-93BC419E5894}"/>
              </a:ext>
            </a:extLst>
          </p:cNvPr>
          <p:cNvSpPr/>
          <p:nvPr/>
        </p:nvSpPr>
        <p:spPr>
          <a:xfrm>
            <a:off x="8142974" y="2324507"/>
            <a:ext cx="1771048" cy="4995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32" idx="3"/>
            <a:endCxn id="42" idx="2"/>
          </p:cNvCxnSpPr>
          <p:nvPr/>
        </p:nvCxnSpPr>
        <p:spPr>
          <a:xfrm flipV="1">
            <a:off x="6857038" y="2574292"/>
            <a:ext cx="1285936" cy="496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095913" y="3958539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案例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数据</a:t>
            </a:r>
            <a:endParaRPr lang="en-US" altLang="zh-CN" sz="1100" dirty="0" smtClean="0"/>
          </a:p>
          <a:p>
            <a:r>
              <a:rPr lang="zh-CN" altLang="en-US" sz="1100" dirty="0" smtClean="0"/>
              <a:t>管理及展示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35262" y="376302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生成测试报告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755929" y="3974100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准备数据及</a:t>
            </a:r>
            <a:endParaRPr lang="en-US" altLang="zh-CN" sz="1100" dirty="0" smtClean="0"/>
          </a:p>
          <a:p>
            <a:r>
              <a:rPr lang="zh-CN" altLang="en-US" sz="1100" dirty="0" smtClean="0"/>
              <a:t>调度测试方</a:t>
            </a:r>
            <a:endParaRPr lang="en-US" altLang="zh-CN" sz="1100" dirty="0" smtClean="0"/>
          </a:p>
          <a:p>
            <a:r>
              <a:rPr lang="zh-CN" altLang="en-US" sz="1100" dirty="0" smtClean="0"/>
              <a:t>案执行</a:t>
            </a:r>
            <a:endParaRPr lang="en-US" altLang="zh-CN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583504" y="49257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单案例执行支持</a:t>
            </a:r>
            <a:endParaRPr lang="zh-CN" altLang="en-US" sz="11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CA65C6C0-0640-40C2-9DE7-93BC419E5894}"/>
              </a:ext>
            </a:extLst>
          </p:cNvPr>
          <p:cNvSpPr/>
          <p:nvPr/>
        </p:nvSpPr>
        <p:spPr>
          <a:xfrm>
            <a:off x="8142974" y="3483422"/>
            <a:ext cx="1771048" cy="4995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Check Plugin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CA65C6C0-0640-40C2-9DE7-93BC419E5894}"/>
              </a:ext>
            </a:extLst>
          </p:cNvPr>
          <p:cNvSpPr/>
          <p:nvPr/>
        </p:nvSpPr>
        <p:spPr>
          <a:xfrm>
            <a:off x="8142974" y="4238624"/>
            <a:ext cx="1771048" cy="4995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Check </a:t>
            </a:r>
            <a:r>
              <a:rPr lang="en-US" altLang="zh-CN" dirty="0" smtClean="0"/>
              <a:t> Plugin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CA65C6C0-0640-40C2-9DE7-93BC419E5894}"/>
              </a:ext>
            </a:extLst>
          </p:cNvPr>
          <p:cNvSpPr/>
          <p:nvPr/>
        </p:nvSpPr>
        <p:spPr>
          <a:xfrm>
            <a:off x="8142974" y="4993826"/>
            <a:ext cx="1771048" cy="4995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56" name="肘形连接符 55"/>
          <p:cNvCxnSpPr>
            <a:stCxn id="32" idx="3"/>
            <a:endCxn id="52" idx="2"/>
          </p:cNvCxnSpPr>
          <p:nvPr/>
        </p:nvCxnSpPr>
        <p:spPr>
          <a:xfrm>
            <a:off x="6857038" y="3070371"/>
            <a:ext cx="1285936" cy="662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32" idx="3"/>
            <a:endCxn id="53" idx="2"/>
          </p:cNvCxnSpPr>
          <p:nvPr/>
        </p:nvCxnSpPr>
        <p:spPr>
          <a:xfrm>
            <a:off x="6857038" y="3070371"/>
            <a:ext cx="1285936" cy="1418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2" idx="3"/>
            <a:endCxn id="54" idx="2"/>
          </p:cNvCxnSpPr>
          <p:nvPr/>
        </p:nvCxnSpPr>
        <p:spPr>
          <a:xfrm>
            <a:off x="6857038" y="3070371"/>
            <a:ext cx="1285936" cy="2173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371908" y="3224801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单项</a:t>
            </a:r>
            <a:r>
              <a:rPr lang="zh-CN" altLang="en-US" sz="1100" dirty="0" smtClean="0"/>
              <a:t>结果检查支持</a:t>
            </a:r>
            <a:endParaRPr lang="zh-CN" altLang="en-US" sz="11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xmlns="" id="{CA65C6C0-0640-40C2-9DE7-93BC419E5894}"/>
              </a:ext>
            </a:extLst>
          </p:cNvPr>
          <p:cNvSpPr/>
          <p:nvPr/>
        </p:nvSpPr>
        <p:spPr>
          <a:xfrm>
            <a:off x="3677041" y="1494051"/>
            <a:ext cx="1307089" cy="4995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Report  Plugin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62" idx="4"/>
            <a:endCxn id="27" idx="0"/>
          </p:cNvCxnSpPr>
          <p:nvPr/>
        </p:nvCxnSpPr>
        <p:spPr>
          <a:xfrm>
            <a:off x="4330586" y="1993621"/>
            <a:ext cx="2770" cy="653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669299" y="1179362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形成不同格式的报告</a:t>
            </a:r>
            <a:endParaRPr lang="zh-CN" altLang="en-US" sz="1100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14B33A96-BABC-4AAE-AFD8-0AD716693620}"/>
              </a:ext>
            </a:extLst>
          </p:cNvPr>
          <p:cNvGrpSpPr/>
          <p:nvPr/>
        </p:nvGrpSpPr>
        <p:grpSpPr>
          <a:xfrm>
            <a:off x="32049" y="1295359"/>
            <a:ext cx="1055419" cy="658569"/>
            <a:chOff x="209914" y="4365042"/>
            <a:chExt cx="1437316" cy="936616"/>
          </a:xfrm>
        </p:grpSpPr>
        <p:sp>
          <p:nvSpPr>
            <p:cNvPr id="67" name="矩形: 剪去对角 47">
              <a:extLst>
                <a:ext uri="{FF2B5EF4-FFF2-40B4-BE49-F238E27FC236}">
                  <a16:creationId xmlns:a16="http://schemas.microsoft.com/office/drawing/2014/main" xmlns="" id="{B36065D1-2C20-4620-A105-1B88FA7DF510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8" name="矩形: 剪去对角 49">
              <a:extLst>
                <a:ext uri="{FF2B5EF4-FFF2-40B4-BE49-F238E27FC236}">
                  <a16:creationId xmlns:a16="http://schemas.microsoft.com/office/drawing/2014/main" xmlns="" id="{1F3F51E2-A1BB-4A71-9E64-D9049DD832B7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I</a:t>
              </a:r>
              <a:endParaRPr lang="zh-CN" altLang="en-US" sz="1200" dirty="0"/>
            </a:p>
          </p:txBody>
        </p:sp>
        <p:sp>
          <p:nvSpPr>
            <p:cNvPr id="69" name="矩形: 剪去对角 50">
              <a:extLst>
                <a:ext uri="{FF2B5EF4-FFF2-40B4-BE49-F238E27FC236}">
                  <a16:creationId xmlns:a16="http://schemas.microsoft.com/office/drawing/2014/main" xmlns="" id="{08D39A43-0FBE-4349-9F3C-234CAE376CC3}"/>
                </a:ext>
              </a:extLst>
            </p:cNvPr>
            <p:cNvSpPr/>
            <p:nvPr/>
          </p:nvSpPr>
          <p:spPr>
            <a:xfrm>
              <a:off x="423274" y="4570139"/>
              <a:ext cx="1223956" cy="731519"/>
            </a:xfrm>
            <a:prstGeom prst="snip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Test</a:t>
              </a:r>
              <a:r>
                <a:rPr lang="zh-CN" altLang="en-US" sz="1200" dirty="0"/>
                <a:t> </a:t>
              </a:r>
              <a:endParaRPr lang="en-US" altLang="zh-CN" sz="1200" dirty="0" smtClean="0"/>
            </a:p>
            <a:p>
              <a:pPr algn="ctr"/>
              <a:r>
                <a:rPr lang="en-US" altLang="zh-CN" sz="1200" dirty="0"/>
                <a:t>Set</a:t>
              </a:r>
              <a:endParaRPr lang="en-US" altLang="zh-CN" sz="1200" dirty="0" smtClean="0"/>
            </a:p>
          </p:txBody>
        </p:sp>
      </p:grpSp>
      <p:cxnSp>
        <p:nvCxnSpPr>
          <p:cNvPr id="71" name="肘形连接符 70"/>
          <p:cNvCxnSpPr>
            <a:stCxn id="69" idx="1"/>
            <a:endCxn id="6" idx="0"/>
          </p:cNvCxnSpPr>
          <p:nvPr/>
        </p:nvCxnSpPr>
        <p:spPr>
          <a:xfrm rot="16200000" flipH="1">
            <a:off x="1240786" y="1351235"/>
            <a:ext cx="692841" cy="189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0332" y="-485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测试模型设计</a:t>
            </a:r>
            <a:endParaRPr lang="zh-CN" altLang="en-US" sz="3200" dirty="0"/>
          </a:p>
        </p:txBody>
      </p:sp>
      <p:sp>
        <p:nvSpPr>
          <p:cNvPr id="5" name="矩形: 剪去对角 50">
            <a:extLst>
              <a:ext uri="{FF2B5EF4-FFF2-40B4-BE49-F238E27FC236}">
                <a16:creationId xmlns:a16="http://schemas.microsoft.com/office/drawing/2014/main" xmlns="" id="{08D39A43-0FBE-4349-9F3C-234CAE376CC3}"/>
              </a:ext>
            </a:extLst>
          </p:cNvPr>
          <p:cNvSpPr/>
          <p:nvPr/>
        </p:nvSpPr>
        <p:spPr>
          <a:xfrm>
            <a:off x="1663575" y="3449343"/>
            <a:ext cx="1246939" cy="716487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</a:t>
            </a:r>
          </a:p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6" name="矩形: 剪去对角 50">
            <a:extLst>
              <a:ext uri="{FF2B5EF4-FFF2-40B4-BE49-F238E27FC236}">
                <a16:creationId xmlns:a16="http://schemas.microsoft.com/office/drawing/2014/main" xmlns="" id="{08D39A43-0FBE-4349-9F3C-234CAE376CC3}"/>
              </a:ext>
            </a:extLst>
          </p:cNvPr>
          <p:cNvSpPr/>
          <p:nvPr/>
        </p:nvSpPr>
        <p:spPr>
          <a:xfrm>
            <a:off x="1663576" y="2206080"/>
            <a:ext cx="1246939" cy="716487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Case</a:t>
            </a:r>
          </a:p>
          <a:p>
            <a:pPr algn="ctr"/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7" name="矩形: 剪去对角 50">
            <a:extLst>
              <a:ext uri="{FF2B5EF4-FFF2-40B4-BE49-F238E27FC236}">
                <a16:creationId xmlns:a16="http://schemas.microsoft.com/office/drawing/2014/main" xmlns="" id="{08D39A43-0FBE-4349-9F3C-234CAE376CC3}"/>
              </a:ext>
            </a:extLst>
          </p:cNvPr>
          <p:cNvSpPr/>
          <p:nvPr/>
        </p:nvSpPr>
        <p:spPr>
          <a:xfrm>
            <a:off x="5421105" y="1393338"/>
            <a:ext cx="1246939" cy="716487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</a:t>
            </a:r>
          </a:p>
          <a:p>
            <a:pPr algn="ctr"/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9" name="矩形: 剪去对角 50">
            <a:extLst>
              <a:ext uri="{FF2B5EF4-FFF2-40B4-BE49-F238E27FC236}">
                <a16:creationId xmlns:a16="http://schemas.microsoft.com/office/drawing/2014/main" xmlns="" id="{08D39A43-0FBE-4349-9F3C-234CAE376CC3}"/>
              </a:ext>
            </a:extLst>
          </p:cNvPr>
          <p:cNvSpPr/>
          <p:nvPr/>
        </p:nvSpPr>
        <p:spPr>
          <a:xfrm>
            <a:off x="3731403" y="2810867"/>
            <a:ext cx="1246939" cy="716487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Case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6" idx="0"/>
            <a:endCxn id="9" idx="2"/>
          </p:cNvCxnSpPr>
          <p:nvPr/>
        </p:nvCxnSpPr>
        <p:spPr>
          <a:xfrm>
            <a:off x="2910515" y="2564324"/>
            <a:ext cx="820888" cy="604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0"/>
            <a:endCxn id="9" idx="2"/>
          </p:cNvCxnSpPr>
          <p:nvPr/>
        </p:nvCxnSpPr>
        <p:spPr>
          <a:xfrm flipV="1">
            <a:off x="2910514" y="3169111"/>
            <a:ext cx="820889" cy="638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剪去对角 50">
            <a:extLst>
              <a:ext uri="{FF2B5EF4-FFF2-40B4-BE49-F238E27FC236}">
                <a16:creationId xmlns:a16="http://schemas.microsoft.com/office/drawing/2014/main" xmlns="" id="{08D39A43-0FBE-4349-9F3C-234CAE376CC3}"/>
              </a:ext>
            </a:extLst>
          </p:cNvPr>
          <p:cNvSpPr/>
          <p:nvPr/>
        </p:nvSpPr>
        <p:spPr>
          <a:xfrm>
            <a:off x="5353729" y="2810868"/>
            <a:ext cx="1246939" cy="716487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16" name="矩形: 剪去对角 50">
            <a:extLst>
              <a:ext uri="{FF2B5EF4-FFF2-40B4-BE49-F238E27FC236}">
                <a16:creationId xmlns:a16="http://schemas.microsoft.com/office/drawing/2014/main" xmlns="" id="{08D39A43-0FBE-4349-9F3C-234CAE376CC3}"/>
              </a:ext>
            </a:extLst>
          </p:cNvPr>
          <p:cNvSpPr/>
          <p:nvPr/>
        </p:nvSpPr>
        <p:spPr>
          <a:xfrm>
            <a:off x="6976055" y="2810867"/>
            <a:ext cx="1246939" cy="716487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左大括号 16"/>
          <p:cNvSpPr/>
          <p:nvPr/>
        </p:nvSpPr>
        <p:spPr>
          <a:xfrm rot="5400000">
            <a:off x="5942153" y="568430"/>
            <a:ext cx="324554" cy="3792354"/>
          </a:xfrm>
          <a:prstGeom prst="leftBrace">
            <a:avLst>
              <a:gd name="adj1" fmla="val 8333"/>
              <a:gd name="adj2" fmla="val 518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8864868" y="3047630"/>
            <a:ext cx="433137" cy="249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CA65C6C0-0640-40C2-9DE7-93BC419E5894}"/>
              </a:ext>
            </a:extLst>
          </p:cNvPr>
          <p:cNvSpPr/>
          <p:nvPr/>
        </p:nvSpPr>
        <p:spPr>
          <a:xfrm>
            <a:off x="9548260" y="2922567"/>
            <a:ext cx="1771048" cy="4995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Test 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06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0332" y="-48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测试执行逻辑</a:t>
            </a:r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  <p:sp>
        <p:nvSpPr>
          <p:cNvPr id="3" name="矩形: 圆角 39">
            <a:extLst>
              <a:ext uri="{FF2B5EF4-FFF2-40B4-BE49-F238E27FC236}">
                <a16:creationId xmlns:a16="http://schemas.microsoft.com/office/drawing/2014/main" xmlns="" id="{3F0BE965-37D7-4D8F-B333-5058BF3273FD}"/>
              </a:ext>
            </a:extLst>
          </p:cNvPr>
          <p:cNvSpPr/>
          <p:nvPr/>
        </p:nvSpPr>
        <p:spPr>
          <a:xfrm>
            <a:off x="2541195" y="2230560"/>
            <a:ext cx="1212660" cy="6258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Manager Server</a:t>
            </a:r>
            <a:endParaRPr lang="zh-CN" altLang="en-US" dirty="0"/>
          </a:p>
        </p:txBody>
      </p:sp>
      <p:sp>
        <p:nvSpPr>
          <p:cNvPr id="5" name="矩形: 剪去对角 50">
            <a:extLst>
              <a:ext uri="{FF2B5EF4-FFF2-40B4-BE49-F238E27FC236}">
                <a16:creationId xmlns:a16="http://schemas.microsoft.com/office/drawing/2014/main" xmlns="" id="{08D39A43-0FBE-4349-9F3C-234CAE376CC3}"/>
              </a:ext>
            </a:extLst>
          </p:cNvPr>
          <p:cNvSpPr/>
          <p:nvPr/>
        </p:nvSpPr>
        <p:spPr>
          <a:xfrm>
            <a:off x="564692" y="1295016"/>
            <a:ext cx="1246939" cy="716487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6" name="矩形: 剪去对角 50">
            <a:extLst>
              <a:ext uri="{FF2B5EF4-FFF2-40B4-BE49-F238E27FC236}">
                <a16:creationId xmlns:a16="http://schemas.microsoft.com/office/drawing/2014/main" xmlns="" id="{08D39A43-0FBE-4349-9F3C-234CAE376CC3}"/>
              </a:ext>
            </a:extLst>
          </p:cNvPr>
          <p:cNvSpPr/>
          <p:nvPr/>
        </p:nvSpPr>
        <p:spPr>
          <a:xfrm>
            <a:off x="564692" y="2185227"/>
            <a:ext cx="1246939" cy="716487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7" name="矩形: 剪去对角 50">
            <a:extLst>
              <a:ext uri="{FF2B5EF4-FFF2-40B4-BE49-F238E27FC236}">
                <a16:creationId xmlns:a16="http://schemas.microsoft.com/office/drawing/2014/main" xmlns="" id="{08D39A43-0FBE-4349-9F3C-234CAE376CC3}"/>
              </a:ext>
            </a:extLst>
          </p:cNvPr>
          <p:cNvSpPr/>
          <p:nvPr/>
        </p:nvSpPr>
        <p:spPr>
          <a:xfrm>
            <a:off x="564692" y="3075438"/>
            <a:ext cx="1246939" cy="716487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" name="右箭头 1"/>
          <p:cNvSpPr/>
          <p:nvPr/>
        </p:nvSpPr>
        <p:spPr>
          <a:xfrm>
            <a:off x="2030931" y="2011503"/>
            <a:ext cx="317633" cy="114558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946486" y="2011503"/>
            <a:ext cx="317633" cy="114558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533753" y="2185227"/>
            <a:ext cx="1780551" cy="846685"/>
            <a:chOff x="4562628" y="2830118"/>
            <a:chExt cx="1780551" cy="84668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CA65C6C0-0640-40C2-9DE7-93BC419E5894}"/>
                </a:ext>
              </a:extLst>
            </p:cNvPr>
            <p:cNvSpPr/>
            <p:nvPr/>
          </p:nvSpPr>
          <p:spPr>
            <a:xfrm>
              <a:off x="4572131" y="3177233"/>
              <a:ext cx="1771048" cy="49957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smtClean="0"/>
                <a:t>Test Task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CA65C6C0-0640-40C2-9DE7-93BC419E5894}"/>
                </a:ext>
              </a:extLst>
            </p:cNvPr>
            <p:cNvSpPr/>
            <p:nvPr/>
          </p:nvSpPr>
          <p:spPr>
            <a:xfrm>
              <a:off x="4562628" y="3057874"/>
              <a:ext cx="1771048" cy="49957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smtClean="0"/>
                <a:t>Test Task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CA65C6C0-0640-40C2-9DE7-93BC419E5894}"/>
                </a:ext>
              </a:extLst>
            </p:cNvPr>
            <p:cNvSpPr/>
            <p:nvPr/>
          </p:nvSpPr>
          <p:spPr>
            <a:xfrm>
              <a:off x="4562628" y="2938514"/>
              <a:ext cx="1771048" cy="49957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smtClean="0"/>
                <a:t>Test Task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CA65C6C0-0640-40C2-9DE7-93BC419E5894}"/>
                </a:ext>
              </a:extLst>
            </p:cNvPr>
            <p:cNvSpPr/>
            <p:nvPr/>
          </p:nvSpPr>
          <p:spPr>
            <a:xfrm>
              <a:off x="4572131" y="2830118"/>
              <a:ext cx="1771048" cy="49957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smtClean="0"/>
                <a:t>Test Task</a:t>
              </a:r>
              <a:endParaRPr lang="zh-CN" altLang="en-US" dirty="0"/>
            </a:p>
          </p:txBody>
        </p:sp>
      </p:grpSp>
      <p:sp>
        <p:nvSpPr>
          <p:cNvPr id="14" name="矩形: 圆角 39">
            <a:extLst>
              <a:ext uri="{FF2B5EF4-FFF2-40B4-BE49-F238E27FC236}">
                <a16:creationId xmlns:a16="http://schemas.microsoft.com/office/drawing/2014/main" xmlns="" id="{3F0BE965-37D7-4D8F-B333-5058BF3273FD}"/>
              </a:ext>
            </a:extLst>
          </p:cNvPr>
          <p:cNvSpPr/>
          <p:nvPr/>
        </p:nvSpPr>
        <p:spPr>
          <a:xfrm>
            <a:off x="7204822" y="2230560"/>
            <a:ext cx="1212660" cy="6258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Excute</a:t>
            </a:r>
            <a:endParaRPr lang="en-US" altLang="zh-CN" dirty="0"/>
          </a:p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CA65C6C0-0640-40C2-9DE7-93BC419E5894}"/>
              </a:ext>
            </a:extLst>
          </p:cNvPr>
          <p:cNvSpPr/>
          <p:nvPr/>
        </p:nvSpPr>
        <p:spPr>
          <a:xfrm>
            <a:off x="9201754" y="1153689"/>
            <a:ext cx="1771048" cy="4995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Test Plugin</a:t>
            </a:r>
            <a:endParaRPr lang="zh-CN" altLang="en-US" dirty="0"/>
          </a:p>
        </p:txBody>
      </p:sp>
      <p:sp>
        <p:nvSpPr>
          <p:cNvPr id="17" name="左右箭头 16"/>
          <p:cNvSpPr/>
          <p:nvPr/>
        </p:nvSpPr>
        <p:spPr>
          <a:xfrm rot="19374862">
            <a:off x="8479447" y="1628957"/>
            <a:ext cx="674156" cy="294773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弧形箭头 19"/>
          <p:cNvSpPr/>
          <p:nvPr/>
        </p:nvSpPr>
        <p:spPr>
          <a:xfrm rot="5400000">
            <a:off x="6350651" y="493747"/>
            <a:ext cx="681561" cy="2525304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560393" y="2011502"/>
            <a:ext cx="317633" cy="114558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CA65C6C0-0640-40C2-9DE7-93BC419E5894}"/>
              </a:ext>
            </a:extLst>
          </p:cNvPr>
          <p:cNvSpPr/>
          <p:nvPr/>
        </p:nvSpPr>
        <p:spPr>
          <a:xfrm>
            <a:off x="9260266" y="2334509"/>
            <a:ext cx="1771048" cy="4995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Test Plugin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CA65C6C0-0640-40C2-9DE7-93BC419E5894}"/>
              </a:ext>
            </a:extLst>
          </p:cNvPr>
          <p:cNvSpPr/>
          <p:nvPr/>
        </p:nvSpPr>
        <p:spPr>
          <a:xfrm>
            <a:off x="9260266" y="3515329"/>
            <a:ext cx="1771048" cy="4995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Test Plugin</a:t>
            </a:r>
            <a:endParaRPr lang="zh-CN" altLang="en-US" dirty="0"/>
          </a:p>
        </p:txBody>
      </p:sp>
      <p:sp>
        <p:nvSpPr>
          <p:cNvPr id="25" name="左右箭头 24"/>
          <p:cNvSpPr/>
          <p:nvPr/>
        </p:nvSpPr>
        <p:spPr>
          <a:xfrm rot="2977564">
            <a:off x="8506587" y="3236795"/>
            <a:ext cx="674156" cy="294773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>
            <a:off x="8500144" y="2435012"/>
            <a:ext cx="674156" cy="294773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4725553" y="3281363"/>
            <a:ext cx="1386038" cy="34011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39">
            <a:extLst>
              <a:ext uri="{FF2B5EF4-FFF2-40B4-BE49-F238E27FC236}">
                <a16:creationId xmlns:a16="http://schemas.microsoft.com/office/drawing/2014/main" xmlns="" id="{3F0BE965-37D7-4D8F-B333-5058BF3273FD}"/>
              </a:ext>
            </a:extLst>
          </p:cNvPr>
          <p:cNvSpPr/>
          <p:nvPr/>
        </p:nvSpPr>
        <p:spPr>
          <a:xfrm>
            <a:off x="4822448" y="3791925"/>
            <a:ext cx="1212660" cy="6258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Report</a:t>
            </a:r>
          </a:p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29" name="矩形: 剪去对角 50">
            <a:extLst>
              <a:ext uri="{FF2B5EF4-FFF2-40B4-BE49-F238E27FC236}">
                <a16:creationId xmlns:a16="http://schemas.microsoft.com/office/drawing/2014/main" xmlns="" id="{08D39A43-0FBE-4349-9F3C-234CAE376CC3}"/>
              </a:ext>
            </a:extLst>
          </p:cNvPr>
          <p:cNvSpPr/>
          <p:nvPr/>
        </p:nvSpPr>
        <p:spPr>
          <a:xfrm>
            <a:off x="4805309" y="5239770"/>
            <a:ext cx="1246939" cy="716487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Report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4735759" y="4659946"/>
            <a:ext cx="1386038" cy="34011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214</Words>
  <Application>Microsoft Office PowerPoint</Application>
  <PresentationFormat>宽屏</PresentationFormat>
  <Paragraphs>73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 慧剑</dc:creator>
  <cp:lastModifiedBy>Windows 用户</cp:lastModifiedBy>
  <cp:revision>321</cp:revision>
  <dcterms:created xsi:type="dcterms:W3CDTF">2018-06-15T07:51:35Z</dcterms:created>
  <dcterms:modified xsi:type="dcterms:W3CDTF">2019-03-24T10:48:53Z</dcterms:modified>
</cp:coreProperties>
</file>