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5"/>
    <a:srgbClr val="00D3FB"/>
    <a:srgbClr val="00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рыба, скат">
            <a:extLst>
              <a:ext uri="{FF2B5EF4-FFF2-40B4-BE49-F238E27FC236}">
                <a16:creationId xmlns:a16="http://schemas.microsoft.com/office/drawing/2014/main" id="{F14B79F2-DF57-AEBA-9C86-C9092185E6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72-6E1D-AB70-8884-FD37105C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436" y="3646036"/>
            <a:ext cx="9744363" cy="165576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67A1C-E584-92AD-E683-D911A9B5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5409"/>
            <a:ext cx="9144000" cy="60975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4ED5D-9A79-A515-DB65-19C5AE2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1A26D-993B-5D68-80DA-A7B726E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A0426-ABDB-EE77-EC99-38C4877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210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E7D-A483-75E1-0AB0-4C3B7BF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FD6A1B-13E6-DBE6-BB5B-AFB201D3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AA5F1-0149-C998-30F4-7C491AB5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3A4FD-621A-BDC9-330F-7D88A9E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2C2CE-E00A-BE9B-9928-9EF8227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CAEEE8-5898-9D2E-B5BE-120DC42A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6CCB5B-593B-A40F-866D-FDAE7F9DB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D1A6-03E0-650B-CAC4-CEC4FFF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28453-ED22-B794-B739-4CDA89B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0E8A2-0271-9D2F-920E-8609021F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6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0B0B3-63D7-FC0B-EB18-51ECFF3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05DF3-DD54-4232-DCF4-51A8289F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D26F-D53E-3383-BFA0-7F6F78C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6B88C-0291-5931-FC92-E354E275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C31E6-AD5B-0E47-0726-80A8FE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195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E000-B38A-58DC-297B-EECD570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6526DC-5A58-3FB1-15FF-78197AF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D707F-2966-AAB4-0043-AD93030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0AE6-B8C6-316B-09E2-1ABCD38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D7FC7-334C-1F51-E470-4B13788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76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BE773-6C86-C664-66C3-A6EA3F42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59DF9-821F-F1ED-A75F-70EA482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D7414-6515-BEDC-3FB4-3026CA6C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9BBE6-AAC7-9544-7F5C-CB5B860E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04C989-C533-857A-4E09-63745CC4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71549-1400-0C81-A8A3-5308141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321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D7A14-A69D-1383-9782-4BE29B49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AD358-DE55-63E7-815E-607864DC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6387E-07BB-2EAC-560F-3AE3D65F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8F51E6-DE9B-1EE8-FC0F-F0BC5D90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63D63-1602-115D-DF07-B05B4EC0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59505-55BC-380D-D041-9DFDC3D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0A9AF-8447-02CA-6CAF-291ECEF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443CC-98CE-65C3-E6E6-87CE07DE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77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CCE5-A347-D078-EFFB-4E04506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5B32D-58F2-FDD4-222F-C126948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F5FE28-A356-6F20-5DB5-DDA7734E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B5A1B-D524-0E02-4933-CF850E2B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3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5A5C6B-C4FA-79D8-7AC2-86B3EC1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38CC73-A162-CD87-67E1-36D3FB8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A39284-E988-7274-6818-E99CACD8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365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8405-237A-3268-81E8-A1884232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15054-2D90-AB45-272A-00727E25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88EB1-E04E-E142-A6FB-4E0E607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9F334-D58A-6355-4ED2-326CE7F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291950-7870-27E3-0419-4FD1663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5963A-D6AE-B3F0-5722-97CBDA6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13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98538-1EBF-8C4B-82AC-E09B3396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A2893E-07D1-5019-8F7C-157C4F90F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E4B0-E990-62A8-10D0-6509646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47E93-93C6-07DF-5245-0732BD88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4DDBD-A17F-271C-35C4-3CF94F4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6E886-6A05-9932-80B3-78F3069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75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B70793-823A-79ED-0CC2-597DF3F06A3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B51E-463B-D269-9F17-88372D83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45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4A2CF7-E353-F0FE-289A-105F1470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2F818-8B19-4B62-8871-C4E6F704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003D-5283-4DEB-82FE-1EA59A0B00F1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14DC2-4EF1-7A1F-91E2-40C4D71E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5B2B1-ADD0-6287-0CC0-5A498B46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59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Никита Романенко</cp:lastModifiedBy>
  <cp:revision>4</cp:revision>
  <dcterms:created xsi:type="dcterms:W3CDTF">2023-02-07T21:07:46Z</dcterms:created>
  <dcterms:modified xsi:type="dcterms:W3CDTF">2023-08-27T05:30:47Z</dcterms:modified>
</cp:coreProperties>
</file>