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239"/>
    <a:srgbClr val="B76D0D"/>
    <a:srgbClr val="A2570D"/>
    <a:srgbClr val="F2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EFA32-F481-EF9C-A5DF-5C6E541F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1546945"/>
            <a:ext cx="8829964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rgbClr val="D5A239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C9A790-DE61-4561-17B6-A4EC6A2C7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4" y="3962253"/>
            <a:ext cx="8829965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5A2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9E98A-7C5D-39D0-6916-3EF1E6C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DA1DF-2B2C-E6F4-74B7-C5E5D2DD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AF312-D9BA-B61C-DBD5-73715EA6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77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520D0-A9FA-7591-EE77-679D77D1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35BC4-8E7D-B9BE-C9FE-81BDEC5A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BB800-2B32-9BC9-B376-A2F2DE3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03591-2343-9298-813E-9E36319D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EF3A7-30B2-FB56-43CB-3FBE2F45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7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8FDD84-3BF7-CB83-E1B2-ECCFA01C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B89061-4AA1-10AB-2F2F-BAA04CAF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6C290-D954-ADF7-10F1-95D67F5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37AFF-4D45-177F-A71F-CBAF62CF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4484B-CC2A-901B-747A-F7E92673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170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F69D6F-D6BA-C94D-DD5A-6ABD59AA4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95B79-E343-F53B-8A5F-AE6CFA03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6"/>
            <a:ext cx="10515600" cy="530802"/>
          </a:xfrm>
        </p:spPr>
        <p:txBody>
          <a:bodyPr/>
          <a:lstStyle>
            <a:lvl1pPr>
              <a:defRPr>
                <a:solidFill>
                  <a:srgbClr val="D5A239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B5BC4-E3BA-CF00-4139-D4F14CD6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B8B5D-1829-114B-6E49-2741DF67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6B57C-3175-B11B-7C56-3E77DFE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0894A-AFA6-E120-67C0-DBEC13D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64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0E60-A9D6-3FCF-62EA-ADB827F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D3750B-7904-BCE3-18CC-C90C2657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293A5-DC45-1693-9A50-82120A5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15F1E-630F-5934-22D8-E2E7DFD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699E2-F218-43ED-AABF-F73518F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1681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5B767-3209-A7F8-628E-844ED3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7ADD0-728F-73A5-BF90-C9168081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C43FC0-0387-9524-2813-6B3053D0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54EDB-8FDA-8FA1-644F-9C776F2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C440E-92CB-8D9A-5E68-6AE32A8B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D0F29-0B2E-A26D-7E03-4420590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230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96E8C-BE7D-FB68-3D2C-F30E8639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F06CD-7FC8-782A-FCF3-8063790C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2C394F-9F15-73F3-4074-B44DCC14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D0E98-0BE8-2DE0-D55F-F919AC45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CFA663-D545-9DD7-DEB6-0BB50930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F70AE1-46B4-3BF1-BD07-5C46D839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E20318-4402-7C75-8451-C55499E9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702753-DD93-B03E-4267-354EE88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7453-A9CF-1724-743C-772419C7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E89978-6BE1-6455-7DBB-64E60D80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18CB5E-0F37-F8DD-DCDD-F4C6B74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A42A8-66F2-A5C5-AB5B-A2F1CB05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2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79EDDF-DE4F-E4B0-8CF9-8464AEC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6A559C-16D2-7F9C-61EA-8705623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D6FC73-EDAF-A7E5-9C20-C534C97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057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4D067-05E0-2A57-6883-9137779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D3657-110E-CC4B-71B6-4241C0E6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1F733E-F996-E352-99FB-CA9E6BD0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8D342-0176-AD24-2B32-FFC2E75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AB43D6-7A95-A70A-D653-E6F51798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BACCF-7FAA-AD35-BD1F-CED1F61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24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31260-AE7C-DB54-03F1-18CA9DCD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E67A8-3C64-2D8B-99BE-0867A1C41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337F60-DF22-6845-AB6E-E8C0313B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FA907B-69D0-61A8-C668-A41571A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C1BD0-F143-F3CF-AB65-DB07AA18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CDC6C-D252-9027-7750-37C916C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25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D840C-2998-AF37-B0E9-21711EE717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6CD3-0A77-FF9C-95E1-4987BC3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A423FF-986C-08F0-D8E3-CF6D043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6A666-E80F-63F4-07BA-F7C87F4C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D9F7-80B6-4298-9A2F-BBEF44C4F6B6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E7FCD-091E-8EF6-076C-828E704C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B09C3-45C2-388E-70D6-BE3EB283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170D-6774-4465-B100-6D330EC7313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848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Никита Романенко</cp:lastModifiedBy>
  <cp:revision>2</cp:revision>
  <dcterms:created xsi:type="dcterms:W3CDTF">2023-02-03T10:40:22Z</dcterms:created>
  <dcterms:modified xsi:type="dcterms:W3CDTF">2023-08-27T05:31:13Z</dcterms:modified>
</cp:coreProperties>
</file>