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B00"/>
    <a:srgbClr val="FEDB77"/>
    <a:srgbClr val="FF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датчи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50D648BE-1FCE-87F2-1483-7AD0F2F9A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82990-63B2-8081-868F-423A1C656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33560"/>
            <a:ext cx="9144001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701F29-19B8-C127-FE84-033637A9A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785"/>
            <a:ext cx="9144000" cy="89607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EDB7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FCAF2E-85FA-5448-6BD2-0845C0CB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34990-9DBA-BF6C-D848-18D3F071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D8B2C-26B2-B08B-0174-C76D20EB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69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68DB5-22F6-BA01-A1B6-14C17654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55ECA0-08AD-4058-CEE2-7582E747D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5A3BD-64DA-E78D-1A36-82BF1742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FE4C1E-8F6C-D21B-6D12-82817E12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440F1-DAA6-2386-A01F-A5EFDF40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87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38F5A0-490E-9C01-A669-1948D5E55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98C40B-4A86-115E-C6A1-BA1FE996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508F3-4486-F172-D119-51381D82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3FB8A0-2EFB-73C9-EF1E-BD8F7AE5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9C1E4-5597-C91A-B0FB-A7331F88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181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DA89E-E43D-F032-4E8E-A0C206C1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DB77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BFE4F-E616-C86F-A2E4-B56BDA09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291-B113-2E5B-A046-41E14AA2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99769-2D13-C518-391A-2A448910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4D7F5-5921-83FD-25C7-EF11B2FC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42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1C5ED-4018-25F9-3A27-B6BBE8A5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2915F-4C95-3427-2064-7D65CEA2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24DB8-191F-BA49-F545-03A0B91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B5521-E2A6-C3B2-574B-6BE5D7A6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E881A-1A8F-6F56-856F-0E1A1E29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7099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98DB3-F3FA-CFEF-CB4F-392F662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6B1AE-529B-25A1-8734-ACF2892A6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05AFC7-4555-F78E-F424-B6D35ACB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B63C69-BA45-702C-DE32-FA01D55D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00529C-BAB6-E975-CB0C-61BE15AB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CA5DF8-C615-6C22-D5A9-AD791390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791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48096-1CC8-A178-74A1-BE6B4C5D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76FEF-605A-C23F-EE3F-F3C7FC33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F653D3-9AEC-8F75-F638-62B5F78E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BDDF08-F281-9799-E3F7-0DE186925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A003BE-3D72-A573-6785-374AF6452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4E182F-F2D0-8025-F6DF-8E28639F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98D69C-BA19-7CC5-DD8E-BF796C7E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346E6C-BBD1-5081-D2AA-8A914880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55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1D36B-E204-C08F-512A-94E3C975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6A168A-00EF-7637-61B5-C69B78AA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AB7AF3-DF53-11B4-4DF8-494EA0E7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B00A1E-0917-4D7E-CE84-0A1974D5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40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CC4A26-DFA7-405F-B563-2BB82826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0FF007-F5A2-2A84-5231-2AB28AC6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AAD0E-96CB-0774-0157-143A6127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15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A549F-9998-1CDE-9964-D6C656C7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7BADB-775E-9EE5-9A5F-14C47A50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575E7A-3AA7-28A8-4EF9-BFDD0E32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31B3AA-424F-1384-3370-90F6AE4C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B551F6-B691-0660-8488-BD70F47F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62E4E5-2D9F-A6F9-1FE7-FC2E2882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883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18EA7-6DB1-D7EA-57AF-C2EB01A0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C97D0C-0294-3C73-EDAC-F74ED2FF2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0AC145-D071-229C-E4F6-7AEBDB23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5CCE4B-0C2E-0134-10CC-6BDBF43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DBCCBA-B04F-BAB0-C73C-27B5A9F2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F5B87B-F4F5-DF19-3CA4-F341311B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563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F04B62-D97A-1F8A-26A9-64FEA59608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1EB5F-826B-00CB-1468-98C4E655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27"/>
            <a:ext cx="10515600" cy="58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73C79-F166-DC68-6723-AE0CE689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20FAB-39B6-4275-30DE-63A7B89F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15A60-41C4-40A8-86E6-9817D8BF2554}" type="datetimeFigureOut">
              <a:rPr lang="ru-UA" smtClean="0"/>
              <a:t>08/27/2023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6FFDF-B3D6-E857-6CD4-9F6EB6AC0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92A71-6C9A-229D-769E-A846967C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AE2-CE84-4368-AA87-662ED9B358A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25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BE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Никита Романенко</cp:lastModifiedBy>
  <cp:revision>4</cp:revision>
  <dcterms:created xsi:type="dcterms:W3CDTF">2023-02-11T08:34:00Z</dcterms:created>
  <dcterms:modified xsi:type="dcterms:W3CDTF">2023-08-27T05:31:22Z</dcterms:modified>
</cp:coreProperties>
</file>