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78C38C-DE75-4898-B792-321EA1F7323A}">
      <dgm:prSet phldrT="[Text]"/>
      <dgm:spPr/>
      <dgm:t>
        <a:bodyPr/>
        <a:lstStyle/>
        <a:p>
          <a:r>
            <a:rPr lang="en-US" dirty="0" smtClean="0"/>
            <a:t>Initial Prep</a:t>
          </a:r>
          <a:endParaRPr lang="en-US" dirty="0"/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en-US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en-US"/>
        </a:p>
      </dgm:t>
    </dgm:pt>
    <dgm:pt modelId="{D34E00D3-ECBA-46A5-8A33-7A57246CEA95}">
      <dgm:prSet phldrT="[Text]"/>
      <dgm:spPr/>
      <dgm:t>
        <a:bodyPr/>
        <a:lstStyle/>
        <a:p>
          <a:r>
            <a:rPr lang="en-US" dirty="0" smtClean="0"/>
            <a:t>Construction</a:t>
          </a:r>
          <a:endParaRPr lang="en-US" dirty="0"/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en-US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en-US"/>
        </a:p>
      </dgm:t>
    </dgm:pt>
    <dgm:pt modelId="{839ACD05-9C12-412F-A2D5-CF1591CAE56C}">
      <dgm:prSet phldrT="[Text]"/>
      <dgm:spPr/>
      <dgm:t>
        <a:bodyPr/>
        <a:lstStyle/>
        <a:p>
          <a:r>
            <a:rPr lang="en-US" dirty="0" smtClean="0"/>
            <a:t>Code Merge in DEV</a:t>
          </a:r>
          <a:endParaRPr lang="en-US" dirty="0"/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en-US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en-US"/>
        </a:p>
      </dgm:t>
    </dgm:pt>
    <dgm:pt modelId="{F609AAD8-9EB0-400A-891C-5FC23EE83A08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E7AF48D8-8437-4CEE-80F0-1876277BEBBE}" type="parTrans" cxnId="{E6FCB8B7-247F-418D-8C91-BC087ECD7F7C}">
      <dgm:prSet/>
      <dgm:spPr/>
      <dgm:t>
        <a:bodyPr/>
        <a:lstStyle/>
        <a:p>
          <a:endParaRPr lang="en-US"/>
        </a:p>
      </dgm:t>
    </dgm:pt>
    <dgm:pt modelId="{07540F4F-30A9-4F3E-8233-2F3F9F833B37}" type="sibTrans" cxnId="{E6FCB8B7-247F-418D-8C91-BC087ECD7F7C}">
      <dgm:prSet/>
      <dgm:spPr/>
      <dgm:t>
        <a:bodyPr/>
        <a:lstStyle/>
        <a:p>
          <a:endParaRPr lang="en-US"/>
        </a:p>
      </dgm:t>
    </dgm:pt>
    <dgm:pt modelId="{AE889132-4CD5-43EE-AD56-A1F3CC7A567C}" type="pres">
      <dgm:prSet presAssocID="{C6F8BADE-A621-4E19-8423-5F344DEED1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019CD-4BEA-4FE5-9654-5489E649DB48}" type="pres">
      <dgm:prSet presAssocID="{1978C38C-DE75-4898-B792-321EA1F7323A}" presName="composite" presStyleCnt="0"/>
      <dgm:spPr/>
      <dgm:t>
        <a:bodyPr/>
        <a:lstStyle/>
        <a:p>
          <a:endParaRPr lang="en-US"/>
        </a:p>
      </dgm:t>
    </dgm:pt>
    <dgm:pt modelId="{D86F25F7-7F2F-471D-8ABD-DFC1257F9422}" type="pres">
      <dgm:prSet presAssocID="{1978C38C-DE75-4898-B792-321EA1F7323A}" presName="bgChev" presStyleLbl="node1" presStyleIdx="0" presStyleCnt="4"/>
      <dgm:spPr/>
      <dgm:t>
        <a:bodyPr/>
        <a:lstStyle/>
        <a:p>
          <a:endParaRPr lang="en-US"/>
        </a:p>
      </dgm:t>
    </dgm:pt>
    <dgm:pt modelId="{80F2E508-D749-4F41-971C-97A6BEF57469}" type="pres">
      <dgm:prSet presAssocID="{1978C38C-DE75-4898-B792-321EA1F7323A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FA459-9651-4A31-AE11-557DF6C7C14A}" type="pres">
      <dgm:prSet presAssocID="{4CBF072D-8FBE-4DB6-BF57-91184168EB98}" presName="compositeSpace" presStyleCnt="0"/>
      <dgm:spPr/>
      <dgm:t>
        <a:bodyPr/>
        <a:lstStyle/>
        <a:p>
          <a:endParaRPr lang="en-US"/>
        </a:p>
      </dgm:t>
    </dgm:pt>
    <dgm:pt modelId="{1EF7F51B-B486-4C30-BEC5-61CC5A2D1558}" type="pres">
      <dgm:prSet presAssocID="{D34E00D3-ECBA-46A5-8A33-7A57246CEA95}" presName="composite" presStyleCnt="0"/>
      <dgm:spPr/>
      <dgm:t>
        <a:bodyPr/>
        <a:lstStyle/>
        <a:p>
          <a:endParaRPr lang="en-US"/>
        </a:p>
      </dgm:t>
    </dgm:pt>
    <dgm:pt modelId="{DFDBC78E-4BD4-4D58-B8F2-E1814A6A3B03}" type="pres">
      <dgm:prSet presAssocID="{D34E00D3-ECBA-46A5-8A33-7A57246CEA95}" presName="bgChev" presStyleLbl="node1" presStyleIdx="1" presStyleCnt="4"/>
      <dgm:spPr/>
      <dgm:t>
        <a:bodyPr/>
        <a:lstStyle/>
        <a:p>
          <a:endParaRPr lang="en-US"/>
        </a:p>
      </dgm:t>
    </dgm:pt>
    <dgm:pt modelId="{77FADFE8-04FA-4467-A9F3-D737581F198A}" type="pres">
      <dgm:prSet presAssocID="{D34E00D3-ECBA-46A5-8A33-7A57246CEA95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68E90-D2D0-4321-9691-1EC8A142E6A7}" type="pres">
      <dgm:prSet presAssocID="{73343882-CF80-42E6-B48E-01FB4D953BC2}" presName="compositeSpace" presStyleCnt="0"/>
      <dgm:spPr/>
      <dgm:t>
        <a:bodyPr/>
        <a:lstStyle/>
        <a:p>
          <a:endParaRPr lang="en-US"/>
        </a:p>
      </dgm:t>
    </dgm:pt>
    <dgm:pt modelId="{B22CA77B-CDC5-43F7-B2E1-FED97FEB2C98}" type="pres">
      <dgm:prSet presAssocID="{839ACD05-9C12-412F-A2D5-CF1591CAE56C}" presName="composite" presStyleCnt="0"/>
      <dgm:spPr/>
      <dgm:t>
        <a:bodyPr/>
        <a:lstStyle/>
        <a:p>
          <a:endParaRPr lang="en-US"/>
        </a:p>
      </dgm:t>
    </dgm:pt>
    <dgm:pt modelId="{7CD1A9FA-3657-4CC0-99F8-BB1B689BA84A}" type="pres">
      <dgm:prSet presAssocID="{839ACD05-9C12-412F-A2D5-CF1591CAE56C}" presName="bgChev" presStyleLbl="node1" presStyleIdx="2" presStyleCnt="4"/>
      <dgm:spPr/>
      <dgm:t>
        <a:bodyPr/>
        <a:lstStyle/>
        <a:p>
          <a:endParaRPr lang="en-US"/>
        </a:p>
      </dgm:t>
    </dgm:pt>
    <dgm:pt modelId="{09D4A030-CA6A-44F9-BED8-520F13653394}" type="pres">
      <dgm:prSet presAssocID="{839ACD05-9C12-412F-A2D5-CF1591CAE56C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8D902-58C7-4A0A-A275-82D6C1936EF0}" type="pres">
      <dgm:prSet presAssocID="{3E965261-66F8-4955-974C-C648540D9A5B}" presName="compositeSpace" presStyleCnt="0"/>
      <dgm:spPr/>
      <dgm:t>
        <a:bodyPr/>
        <a:lstStyle/>
        <a:p>
          <a:endParaRPr lang="en-US"/>
        </a:p>
      </dgm:t>
    </dgm:pt>
    <dgm:pt modelId="{C755163A-2430-4674-857E-ECFA242DF5ED}" type="pres">
      <dgm:prSet presAssocID="{F609AAD8-9EB0-400A-891C-5FC23EE83A08}" presName="composite" presStyleCnt="0"/>
      <dgm:spPr/>
      <dgm:t>
        <a:bodyPr/>
        <a:lstStyle/>
        <a:p>
          <a:endParaRPr lang="en-US"/>
        </a:p>
      </dgm:t>
    </dgm:pt>
    <dgm:pt modelId="{97968753-A492-42E0-8005-AD4F88037510}" type="pres">
      <dgm:prSet presAssocID="{F609AAD8-9EB0-400A-891C-5FC23EE83A08}" presName="bgChev" presStyleLbl="node1" presStyleIdx="3" presStyleCnt="4"/>
      <dgm:spPr/>
      <dgm:t>
        <a:bodyPr/>
        <a:lstStyle/>
        <a:p>
          <a:endParaRPr lang="en-US"/>
        </a:p>
      </dgm:t>
    </dgm:pt>
    <dgm:pt modelId="{DD25A160-9BE1-407D-B60C-27D8A7B78716}" type="pres">
      <dgm:prSet presAssocID="{F609AAD8-9EB0-400A-891C-5FC23EE83A08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7B02E0-E5A6-4645-A0C6-A0EAEB325C22}" srcId="{C6F8BADE-A621-4E19-8423-5F344DEED120}" destId="{839ACD05-9C12-412F-A2D5-CF1591CAE56C}" srcOrd="2" destOrd="0" parTransId="{90515C67-D541-4EE7-9AD3-9361CE4CE5E6}" sibTransId="{3E965261-66F8-4955-974C-C648540D9A5B}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E6FCB8B7-247F-418D-8C91-BC087ECD7F7C}" srcId="{C6F8BADE-A621-4E19-8423-5F344DEED120}" destId="{F609AAD8-9EB0-400A-891C-5FC23EE83A08}" srcOrd="3" destOrd="0" parTransId="{E7AF48D8-8437-4CEE-80F0-1876277BEBBE}" sibTransId="{07540F4F-30A9-4F3E-8233-2F3F9F833B37}"/>
    <dgm:cxn modelId="{BDEA6874-DDAA-4586-AB85-45F2F85327E0}" type="presOf" srcId="{F609AAD8-9EB0-400A-891C-5FC23EE83A08}" destId="{DD25A160-9BE1-407D-B60C-27D8A7B78716}" srcOrd="0" destOrd="0" presId="urn:microsoft.com/office/officeart/2005/8/layout/chevronAccent+Icon"/>
    <dgm:cxn modelId="{EFB95CAC-961D-4281-9E78-89EC566E0083}" type="presOf" srcId="{839ACD05-9C12-412F-A2D5-CF1591CAE56C}" destId="{09D4A030-CA6A-44F9-BED8-520F13653394}" srcOrd="0" destOrd="0" presId="urn:microsoft.com/office/officeart/2005/8/layout/chevronAccent+Icon"/>
    <dgm:cxn modelId="{22F690F2-0BF8-4AC3-86EB-01CFEC13A518}" type="presOf" srcId="{1978C38C-DE75-4898-B792-321EA1F7323A}" destId="{80F2E508-D749-4F41-971C-97A6BEF57469}" srcOrd="0" destOrd="0" presId="urn:microsoft.com/office/officeart/2005/8/layout/chevronAccent+Icon"/>
    <dgm:cxn modelId="{82B8113F-5BDE-4213-9FE9-1F2CFB2AA809}" type="presOf" srcId="{D34E00D3-ECBA-46A5-8A33-7A57246CEA95}" destId="{77FADFE8-04FA-4467-A9F3-D737581F198A}" srcOrd="0" destOrd="0" presId="urn:microsoft.com/office/officeart/2005/8/layout/chevronAccent+Icon"/>
    <dgm:cxn modelId="{2C9EF368-90B1-4314-9233-5369DB81F5EF}" type="presOf" srcId="{C6F8BADE-A621-4E19-8423-5F344DEED120}" destId="{AE889132-4CD5-43EE-AD56-A1F3CC7A567C}" srcOrd="0" destOrd="0" presId="urn:microsoft.com/office/officeart/2005/8/layout/chevronAccent+Icon"/>
    <dgm:cxn modelId="{236CF7A3-078A-4B89-94F1-F24C051CF58E}" srcId="{C6F8BADE-A621-4E19-8423-5F344DEED120}" destId="{D34E00D3-ECBA-46A5-8A33-7A57246CEA95}" srcOrd="1" destOrd="0" parTransId="{2DA7A531-80B1-4010-AF98-E0E0DD023027}" sibTransId="{73343882-CF80-42E6-B48E-01FB4D953BC2}"/>
    <dgm:cxn modelId="{46FF0AE5-F8E7-4ACA-A3BA-79340892383A}" type="presParOf" srcId="{AE889132-4CD5-43EE-AD56-A1F3CC7A567C}" destId="{7CD019CD-4BEA-4FE5-9654-5489E649DB48}" srcOrd="0" destOrd="0" presId="urn:microsoft.com/office/officeart/2005/8/layout/chevronAccent+Icon"/>
    <dgm:cxn modelId="{AF0E788A-A76C-4130-AED2-BE7E9C8F82B7}" type="presParOf" srcId="{7CD019CD-4BEA-4FE5-9654-5489E649DB48}" destId="{D86F25F7-7F2F-471D-8ABD-DFC1257F9422}" srcOrd="0" destOrd="0" presId="urn:microsoft.com/office/officeart/2005/8/layout/chevronAccent+Icon"/>
    <dgm:cxn modelId="{7A616572-9A3E-4A72-A7E1-108B4A95F0FE}" type="presParOf" srcId="{7CD019CD-4BEA-4FE5-9654-5489E649DB48}" destId="{80F2E508-D749-4F41-971C-97A6BEF57469}" srcOrd="1" destOrd="0" presId="urn:microsoft.com/office/officeart/2005/8/layout/chevronAccent+Icon"/>
    <dgm:cxn modelId="{93F52626-41CD-429E-9CF3-B294BB58A823}" type="presParOf" srcId="{AE889132-4CD5-43EE-AD56-A1F3CC7A567C}" destId="{830FA459-9651-4A31-AE11-557DF6C7C14A}" srcOrd="1" destOrd="0" presId="urn:microsoft.com/office/officeart/2005/8/layout/chevronAccent+Icon"/>
    <dgm:cxn modelId="{CA914E41-6509-4304-A0E5-531A3AFF7790}" type="presParOf" srcId="{AE889132-4CD5-43EE-AD56-A1F3CC7A567C}" destId="{1EF7F51B-B486-4C30-BEC5-61CC5A2D1558}" srcOrd="2" destOrd="0" presId="urn:microsoft.com/office/officeart/2005/8/layout/chevronAccent+Icon"/>
    <dgm:cxn modelId="{06BFE083-084E-4EF7-88BF-982531CAC088}" type="presParOf" srcId="{1EF7F51B-B486-4C30-BEC5-61CC5A2D1558}" destId="{DFDBC78E-4BD4-4D58-B8F2-E1814A6A3B03}" srcOrd="0" destOrd="0" presId="urn:microsoft.com/office/officeart/2005/8/layout/chevronAccent+Icon"/>
    <dgm:cxn modelId="{E898692F-9DF1-4FC7-B2DB-61F77DD7DCA3}" type="presParOf" srcId="{1EF7F51B-B486-4C30-BEC5-61CC5A2D1558}" destId="{77FADFE8-04FA-4467-A9F3-D737581F198A}" srcOrd="1" destOrd="0" presId="urn:microsoft.com/office/officeart/2005/8/layout/chevronAccent+Icon"/>
    <dgm:cxn modelId="{883204D9-594F-4BAA-81C6-73E244DB1287}" type="presParOf" srcId="{AE889132-4CD5-43EE-AD56-A1F3CC7A567C}" destId="{E5668E90-D2D0-4321-9691-1EC8A142E6A7}" srcOrd="3" destOrd="0" presId="urn:microsoft.com/office/officeart/2005/8/layout/chevronAccent+Icon"/>
    <dgm:cxn modelId="{E5487284-0CDC-48CF-B6EB-2661DF1DEBDF}" type="presParOf" srcId="{AE889132-4CD5-43EE-AD56-A1F3CC7A567C}" destId="{B22CA77B-CDC5-43F7-B2E1-FED97FEB2C98}" srcOrd="4" destOrd="0" presId="urn:microsoft.com/office/officeart/2005/8/layout/chevronAccent+Icon"/>
    <dgm:cxn modelId="{C18180CB-0E96-48A4-9284-F3D2D3A48EF8}" type="presParOf" srcId="{B22CA77B-CDC5-43F7-B2E1-FED97FEB2C98}" destId="{7CD1A9FA-3657-4CC0-99F8-BB1B689BA84A}" srcOrd="0" destOrd="0" presId="urn:microsoft.com/office/officeart/2005/8/layout/chevronAccent+Icon"/>
    <dgm:cxn modelId="{C2F95058-377F-49EA-B3C5-91BEFBB2F87A}" type="presParOf" srcId="{B22CA77B-CDC5-43F7-B2E1-FED97FEB2C98}" destId="{09D4A030-CA6A-44F9-BED8-520F13653394}" srcOrd="1" destOrd="0" presId="urn:microsoft.com/office/officeart/2005/8/layout/chevronAccent+Icon"/>
    <dgm:cxn modelId="{9F0921E1-F9E7-4221-82AF-3DEE9DB9626E}" type="presParOf" srcId="{AE889132-4CD5-43EE-AD56-A1F3CC7A567C}" destId="{60E8D902-58C7-4A0A-A275-82D6C1936EF0}" srcOrd="5" destOrd="0" presId="urn:microsoft.com/office/officeart/2005/8/layout/chevronAccent+Icon"/>
    <dgm:cxn modelId="{28610680-5313-453F-B8B8-76D417E273DE}" type="presParOf" srcId="{AE889132-4CD5-43EE-AD56-A1F3CC7A567C}" destId="{C755163A-2430-4674-857E-ECFA242DF5ED}" srcOrd="6" destOrd="0" presId="urn:microsoft.com/office/officeart/2005/8/layout/chevronAccent+Icon"/>
    <dgm:cxn modelId="{0A2AAF18-E51A-4542-910A-E54DB361519D}" type="presParOf" srcId="{C755163A-2430-4674-857E-ECFA242DF5ED}" destId="{97968753-A492-42E0-8005-AD4F88037510}" srcOrd="0" destOrd="0" presId="urn:microsoft.com/office/officeart/2005/8/layout/chevronAccent+Icon"/>
    <dgm:cxn modelId="{4A075E09-4FE8-4FF4-807B-47FA594D2686}" type="presParOf" srcId="{C755163A-2430-4674-857E-ECFA242DF5ED}" destId="{DD25A160-9BE1-407D-B60C-27D8A7B7871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78C38C-DE75-4898-B792-321EA1F7323A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smtClean="0"/>
            <a:t>project</a:t>
          </a:r>
          <a:br>
            <a:rPr lang="en-US" dirty="0" smtClean="0"/>
          </a:br>
          <a:r>
            <a:rPr lang="en-US" dirty="0" smtClean="0"/>
            <a:t>①</a:t>
          </a:r>
          <a:endParaRPr lang="en-US" dirty="0"/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en-US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en-US"/>
        </a:p>
      </dgm:t>
    </dgm:pt>
    <dgm:pt modelId="{D34E00D3-ECBA-46A5-8A33-7A57246CEA95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smtClean="0"/>
            <a:t>Branch</a:t>
          </a:r>
          <a:br>
            <a:rPr lang="en-US" dirty="0" smtClean="0"/>
          </a:br>
          <a:r>
            <a:rPr lang="en-US" dirty="0" smtClean="0"/>
            <a:t>②</a:t>
          </a:r>
          <a:endParaRPr lang="en-US" dirty="0"/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en-US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en-US"/>
        </a:p>
      </dgm:t>
    </dgm:pt>
    <dgm:pt modelId="{839ACD05-9C12-412F-A2D5-CF1591CAE56C}">
      <dgm:prSet phldrT="[Text]"/>
      <dgm:spPr/>
      <dgm:t>
        <a:bodyPr/>
        <a:lstStyle/>
        <a:p>
          <a:r>
            <a:rPr lang="en-US" dirty="0" smtClean="0"/>
            <a:t>Create/Authorize</a:t>
          </a:r>
          <a:br>
            <a:rPr lang="en-US" dirty="0" smtClean="0"/>
          </a:br>
          <a:r>
            <a:rPr lang="en-US" dirty="0" smtClean="0"/>
            <a:t>TAC </a:t>
          </a:r>
          <a:r>
            <a:rPr lang="en-US" dirty="0" smtClean="0"/>
            <a:t>Users </a:t>
          </a:r>
          <a:r>
            <a:rPr lang="en-US" dirty="0" smtClean="0"/>
            <a:t>③</a:t>
          </a:r>
          <a:endParaRPr lang="en-US" dirty="0"/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en-US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en-US"/>
        </a:p>
      </dgm:t>
    </dgm:pt>
    <dgm:pt modelId="{6589696D-795F-4594-AD2E-7189096C3A50}">
      <dgm:prSet phldrT="[Text]"/>
      <dgm:spPr/>
      <dgm:t>
        <a:bodyPr/>
        <a:lstStyle/>
        <a:p>
          <a:r>
            <a:rPr lang="en-US" dirty="0" smtClean="0"/>
            <a:t>Create/Authorize</a:t>
          </a:r>
          <a:br>
            <a:rPr lang="en-US" dirty="0" smtClean="0"/>
          </a:br>
          <a:r>
            <a:rPr lang="en-US" dirty="0" smtClean="0"/>
            <a:t>SVN Users</a:t>
          </a:r>
          <a:endParaRPr lang="en-US" dirty="0"/>
        </a:p>
      </dgm:t>
    </dgm:pt>
    <dgm:pt modelId="{ABC41ED9-1896-4DFE-A546-DCE43A2D9321}" type="parTrans" cxnId="{03357230-AAAA-4FF8-8C5E-308BA7B37C87}">
      <dgm:prSet/>
      <dgm:spPr/>
      <dgm:t>
        <a:bodyPr/>
        <a:lstStyle/>
        <a:p>
          <a:endParaRPr lang="en-US"/>
        </a:p>
      </dgm:t>
    </dgm:pt>
    <dgm:pt modelId="{BD0914F9-F1CC-4453-8DC2-CA6D02387AE3}" type="sibTrans" cxnId="{03357230-AAAA-4FF8-8C5E-308BA7B37C87}">
      <dgm:prSet/>
      <dgm:spPr/>
      <dgm:t>
        <a:bodyPr/>
        <a:lstStyle/>
        <a:p>
          <a:endParaRPr lang="en-US"/>
        </a:p>
      </dgm:t>
    </dgm:pt>
    <dgm:pt modelId="{AE889132-4CD5-43EE-AD56-A1F3CC7A567C}" type="pres">
      <dgm:prSet presAssocID="{C6F8BADE-A621-4E19-8423-5F344DEED1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019CD-4BEA-4FE5-9654-5489E649DB48}" type="pres">
      <dgm:prSet presAssocID="{1978C38C-DE75-4898-B792-321EA1F7323A}" presName="composite" presStyleCnt="0"/>
      <dgm:spPr/>
      <dgm:t>
        <a:bodyPr/>
        <a:lstStyle/>
        <a:p>
          <a:endParaRPr lang="en-US"/>
        </a:p>
      </dgm:t>
    </dgm:pt>
    <dgm:pt modelId="{D86F25F7-7F2F-471D-8ABD-DFC1257F9422}" type="pres">
      <dgm:prSet presAssocID="{1978C38C-DE75-4898-B792-321EA1F7323A}" presName="bgChev" presStyleLbl="node1" presStyleIdx="0" presStyleCnt="4"/>
      <dgm:spPr/>
      <dgm:t>
        <a:bodyPr/>
        <a:lstStyle/>
        <a:p>
          <a:endParaRPr lang="en-US"/>
        </a:p>
      </dgm:t>
    </dgm:pt>
    <dgm:pt modelId="{80F2E508-D749-4F41-971C-97A6BEF57469}" type="pres">
      <dgm:prSet presAssocID="{1978C38C-DE75-4898-B792-321EA1F7323A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FA459-9651-4A31-AE11-557DF6C7C14A}" type="pres">
      <dgm:prSet presAssocID="{4CBF072D-8FBE-4DB6-BF57-91184168EB98}" presName="compositeSpace" presStyleCnt="0"/>
      <dgm:spPr/>
      <dgm:t>
        <a:bodyPr/>
        <a:lstStyle/>
        <a:p>
          <a:endParaRPr lang="en-US"/>
        </a:p>
      </dgm:t>
    </dgm:pt>
    <dgm:pt modelId="{1EF7F51B-B486-4C30-BEC5-61CC5A2D1558}" type="pres">
      <dgm:prSet presAssocID="{D34E00D3-ECBA-46A5-8A33-7A57246CEA95}" presName="composite" presStyleCnt="0"/>
      <dgm:spPr/>
      <dgm:t>
        <a:bodyPr/>
        <a:lstStyle/>
        <a:p>
          <a:endParaRPr lang="en-US"/>
        </a:p>
      </dgm:t>
    </dgm:pt>
    <dgm:pt modelId="{DFDBC78E-4BD4-4D58-B8F2-E1814A6A3B03}" type="pres">
      <dgm:prSet presAssocID="{D34E00D3-ECBA-46A5-8A33-7A57246CEA95}" presName="bgChev" presStyleLbl="node1" presStyleIdx="1" presStyleCnt="4"/>
      <dgm:spPr/>
      <dgm:t>
        <a:bodyPr/>
        <a:lstStyle/>
        <a:p>
          <a:endParaRPr lang="en-US"/>
        </a:p>
      </dgm:t>
    </dgm:pt>
    <dgm:pt modelId="{77FADFE8-04FA-4467-A9F3-D737581F198A}" type="pres">
      <dgm:prSet presAssocID="{D34E00D3-ECBA-46A5-8A33-7A57246CEA95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68E90-D2D0-4321-9691-1EC8A142E6A7}" type="pres">
      <dgm:prSet presAssocID="{73343882-CF80-42E6-B48E-01FB4D953BC2}" presName="compositeSpace" presStyleCnt="0"/>
      <dgm:spPr/>
      <dgm:t>
        <a:bodyPr/>
        <a:lstStyle/>
        <a:p>
          <a:endParaRPr lang="en-US"/>
        </a:p>
      </dgm:t>
    </dgm:pt>
    <dgm:pt modelId="{B22CA77B-CDC5-43F7-B2E1-FED97FEB2C98}" type="pres">
      <dgm:prSet presAssocID="{839ACD05-9C12-412F-A2D5-CF1591CAE56C}" presName="composite" presStyleCnt="0"/>
      <dgm:spPr/>
      <dgm:t>
        <a:bodyPr/>
        <a:lstStyle/>
        <a:p>
          <a:endParaRPr lang="en-US"/>
        </a:p>
      </dgm:t>
    </dgm:pt>
    <dgm:pt modelId="{7CD1A9FA-3657-4CC0-99F8-BB1B689BA84A}" type="pres">
      <dgm:prSet presAssocID="{839ACD05-9C12-412F-A2D5-CF1591CAE56C}" presName="bgChev" presStyleLbl="node1" presStyleIdx="2" presStyleCnt="4"/>
      <dgm:spPr/>
      <dgm:t>
        <a:bodyPr/>
        <a:lstStyle/>
        <a:p>
          <a:endParaRPr lang="en-US"/>
        </a:p>
      </dgm:t>
    </dgm:pt>
    <dgm:pt modelId="{09D4A030-CA6A-44F9-BED8-520F13653394}" type="pres">
      <dgm:prSet presAssocID="{839ACD05-9C12-412F-A2D5-CF1591CAE56C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8D902-58C7-4A0A-A275-82D6C1936EF0}" type="pres">
      <dgm:prSet presAssocID="{3E965261-66F8-4955-974C-C648540D9A5B}" presName="compositeSpace" presStyleCnt="0"/>
      <dgm:spPr/>
      <dgm:t>
        <a:bodyPr/>
        <a:lstStyle/>
        <a:p>
          <a:endParaRPr lang="en-US"/>
        </a:p>
      </dgm:t>
    </dgm:pt>
    <dgm:pt modelId="{9608A80E-460C-455F-BD60-C1F0D99840E5}" type="pres">
      <dgm:prSet presAssocID="{6589696D-795F-4594-AD2E-7189096C3A50}" presName="composite" presStyleCnt="0"/>
      <dgm:spPr/>
      <dgm:t>
        <a:bodyPr/>
        <a:lstStyle/>
        <a:p>
          <a:endParaRPr lang="en-US"/>
        </a:p>
      </dgm:t>
    </dgm:pt>
    <dgm:pt modelId="{C0C724C7-7FE5-43B8-B995-2D20B36BEF88}" type="pres">
      <dgm:prSet presAssocID="{6589696D-795F-4594-AD2E-7189096C3A50}" presName="bgChev" presStyleLbl="node1" presStyleIdx="3" presStyleCnt="4"/>
      <dgm:spPr/>
      <dgm:t>
        <a:bodyPr/>
        <a:lstStyle/>
        <a:p>
          <a:endParaRPr lang="en-US"/>
        </a:p>
      </dgm:t>
    </dgm:pt>
    <dgm:pt modelId="{8D76688C-6B4A-49B2-B106-CC14D5FBBEE0}" type="pres">
      <dgm:prSet presAssocID="{6589696D-795F-4594-AD2E-7189096C3A50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57230-AAAA-4FF8-8C5E-308BA7B37C87}" srcId="{C6F8BADE-A621-4E19-8423-5F344DEED120}" destId="{6589696D-795F-4594-AD2E-7189096C3A50}" srcOrd="3" destOrd="0" parTransId="{ABC41ED9-1896-4DFE-A546-DCE43A2D9321}" sibTransId="{BD0914F9-F1CC-4453-8DC2-CA6D02387AE3}"/>
    <dgm:cxn modelId="{DA7B02E0-E5A6-4645-A0C6-A0EAEB325C22}" srcId="{C6F8BADE-A621-4E19-8423-5F344DEED120}" destId="{839ACD05-9C12-412F-A2D5-CF1591CAE56C}" srcOrd="2" destOrd="0" parTransId="{90515C67-D541-4EE7-9AD3-9361CE4CE5E6}" sibTransId="{3E965261-66F8-4955-974C-C648540D9A5B}"/>
    <dgm:cxn modelId="{82B8113F-5BDE-4213-9FE9-1F2CFB2AA809}" type="presOf" srcId="{D34E00D3-ECBA-46A5-8A33-7A57246CEA95}" destId="{77FADFE8-04FA-4467-A9F3-D737581F198A}" srcOrd="0" destOrd="0" presId="urn:microsoft.com/office/officeart/2005/8/layout/chevronAccent+Icon"/>
    <dgm:cxn modelId="{22F690F2-0BF8-4AC3-86EB-01CFEC13A518}" type="presOf" srcId="{1978C38C-DE75-4898-B792-321EA1F7323A}" destId="{80F2E508-D749-4F41-971C-97A6BEF57469}" srcOrd="0" destOrd="0" presId="urn:microsoft.com/office/officeart/2005/8/layout/chevronAccent+Icon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9775D21A-6A7E-477C-895B-48D2B4789DBD}" type="presOf" srcId="{6589696D-795F-4594-AD2E-7189096C3A50}" destId="{8D76688C-6B4A-49B2-B106-CC14D5FBBEE0}" srcOrd="0" destOrd="0" presId="urn:microsoft.com/office/officeart/2005/8/layout/chevronAccent+Icon"/>
    <dgm:cxn modelId="{236CF7A3-078A-4B89-94F1-F24C051CF58E}" srcId="{C6F8BADE-A621-4E19-8423-5F344DEED120}" destId="{D34E00D3-ECBA-46A5-8A33-7A57246CEA95}" srcOrd="1" destOrd="0" parTransId="{2DA7A531-80B1-4010-AF98-E0E0DD023027}" sibTransId="{73343882-CF80-42E6-B48E-01FB4D953BC2}"/>
    <dgm:cxn modelId="{2C9EF368-90B1-4314-9233-5369DB81F5EF}" type="presOf" srcId="{C6F8BADE-A621-4E19-8423-5F344DEED120}" destId="{AE889132-4CD5-43EE-AD56-A1F3CC7A567C}" srcOrd="0" destOrd="0" presId="urn:microsoft.com/office/officeart/2005/8/layout/chevronAccent+Icon"/>
    <dgm:cxn modelId="{EFB95CAC-961D-4281-9E78-89EC566E0083}" type="presOf" srcId="{839ACD05-9C12-412F-A2D5-CF1591CAE56C}" destId="{09D4A030-CA6A-44F9-BED8-520F13653394}" srcOrd="0" destOrd="0" presId="urn:microsoft.com/office/officeart/2005/8/layout/chevronAccent+Icon"/>
    <dgm:cxn modelId="{46FF0AE5-F8E7-4ACA-A3BA-79340892383A}" type="presParOf" srcId="{AE889132-4CD5-43EE-AD56-A1F3CC7A567C}" destId="{7CD019CD-4BEA-4FE5-9654-5489E649DB48}" srcOrd="0" destOrd="0" presId="urn:microsoft.com/office/officeart/2005/8/layout/chevronAccent+Icon"/>
    <dgm:cxn modelId="{AF0E788A-A76C-4130-AED2-BE7E9C8F82B7}" type="presParOf" srcId="{7CD019CD-4BEA-4FE5-9654-5489E649DB48}" destId="{D86F25F7-7F2F-471D-8ABD-DFC1257F9422}" srcOrd="0" destOrd="0" presId="urn:microsoft.com/office/officeart/2005/8/layout/chevronAccent+Icon"/>
    <dgm:cxn modelId="{7A616572-9A3E-4A72-A7E1-108B4A95F0FE}" type="presParOf" srcId="{7CD019CD-4BEA-4FE5-9654-5489E649DB48}" destId="{80F2E508-D749-4F41-971C-97A6BEF57469}" srcOrd="1" destOrd="0" presId="urn:microsoft.com/office/officeart/2005/8/layout/chevronAccent+Icon"/>
    <dgm:cxn modelId="{93F52626-41CD-429E-9CF3-B294BB58A823}" type="presParOf" srcId="{AE889132-4CD5-43EE-AD56-A1F3CC7A567C}" destId="{830FA459-9651-4A31-AE11-557DF6C7C14A}" srcOrd="1" destOrd="0" presId="urn:microsoft.com/office/officeart/2005/8/layout/chevronAccent+Icon"/>
    <dgm:cxn modelId="{CA914E41-6509-4304-A0E5-531A3AFF7790}" type="presParOf" srcId="{AE889132-4CD5-43EE-AD56-A1F3CC7A567C}" destId="{1EF7F51B-B486-4C30-BEC5-61CC5A2D1558}" srcOrd="2" destOrd="0" presId="urn:microsoft.com/office/officeart/2005/8/layout/chevronAccent+Icon"/>
    <dgm:cxn modelId="{06BFE083-084E-4EF7-88BF-982531CAC088}" type="presParOf" srcId="{1EF7F51B-B486-4C30-BEC5-61CC5A2D1558}" destId="{DFDBC78E-4BD4-4D58-B8F2-E1814A6A3B03}" srcOrd="0" destOrd="0" presId="urn:microsoft.com/office/officeart/2005/8/layout/chevronAccent+Icon"/>
    <dgm:cxn modelId="{E898692F-9DF1-4FC7-B2DB-61F77DD7DCA3}" type="presParOf" srcId="{1EF7F51B-B486-4C30-BEC5-61CC5A2D1558}" destId="{77FADFE8-04FA-4467-A9F3-D737581F198A}" srcOrd="1" destOrd="0" presId="urn:microsoft.com/office/officeart/2005/8/layout/chevronAccent+Icon"/>
    <dgm:cxn modelId="{883204D9-594F-4BAA-81C6-73E244DB1287}" type="presParOf" srcId="{AE889132-4CD5-43EE-AD56-A1F3CC7A567C}" destId="{E5668E90-D2D0-4321-9691-1EC8A142E6A7}" srcOrd="3" destOrd="0" presId="urn:microsoft.com/office/officeart/2005/8/layout/chevronAccent+Icon"/>
    <dgm:cxn modelId="{E5487284-0CDC-48CF-B6EB-2661DF1DEBDF}" type="presParOf" srcId="{AE889132-4CD5-43EE-AD56-A1F3CC7A567C}" destId="{B22CA77B-CDC5-43F7-B2E1-FED97FEB2C98}" srcOrd="4" destOrd="0" presId="urn:microsoft.com/office/officeart/2005/8/layout/chevronAccent+Icon"/>
    <dgm:cxn modelId="{C18180CB-0E96-48A4-9284-F3D2D3A48EF8}" type="presParOf" srcId="{B22CA77B-CDC5-43F7-B2E1-FED97FEB2C98}" destId="{7CD1A9FA-3657-4CC0-99F8-BB1B689BA84A}" srcOrd="0" destOrd="0" presId="urn:microsoft.com/office/officeart/2005/8/layout/chevronAccent+Icon"/>
    <dgm:cxn modelId="{C2F95058-377F-49EA-B3C5-91BEFBB2F87A}" type="presParOf" srcId="{B22CA77B-CDC5-43F7-B2E1-FED97FEB2C98}" destId="{09D4A030-CA6A-44F9-BED8-520F13653394}" srcOrd="1" destOrd="0" presId="urn:microsoft.com/office/officeart/2005/8/layout/chevronAccent+Icon"/>
    <dgm:cxn modelId="{0D6E1EA8-580A-47CA-8E2C-358D05BDC263}" type="presParOf" srcId="{AE889132-4CD5-43EE-AD56-A1F3CC7A567C}" destId="{60E8D902-58C7-4A0A-A275-82D6C1936EF0}" srcOrd="5" destOrd="0" presId="urn:microsoft.com/office/officeart/2005/8/layout/chevronAccent+Icon"/>
    <dgm:cxn modelId="{AC62059F-D933-4D08-B11A-38371D0130B7}" type="presParOf" srcId="{AE889132-4CD5-43EE-AD56-A1F3CC7A567C}" destId="{9608A80E-460C-455F-BD60-C1F0D99840E5}" srcOrd="6" destOrd="0" presId="urn:microsoft.com/office/officeart/2005/8/layout/chevronAccent+Icon"/>
    <dgm:cxn modelId="{AE2516FF-CC1F-4F69-88AD-578FC408F11D}" type="presParOf" srcId="{9608A80E-460C-455F-BD60-C1F0D99840E5}" destId="{C0C724C7-7FE5-43B8-B995-2D20B36BEF88}" srcOrd="0" destOrd="0" presId="urn:microsoft.com/office/officeart/2005/8/layout/chevronAccent+Icon"/>
    <dgm:cxn modelId="{C6352F70-A8C0-487D-B549-AF8A85CC8590}" type="presParOf" srcId="{9608A80E-460C-455F-BD60-C1F0D99840E5}" destId="{8D76688C-6B4A-49B2-B106-CC14D5FBBEE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78C38C-DE75-4898-B792-321EA1F7323A}">
      <dgm:prSet phldrT="[Text]"/>
      <dgm:spPr/>
      <dgm:t>
        <a:bodyPr/>
        <a:lstStyle/>
        <a:p>
          <a:r>
            <a:rPr lang="en-US" dirty="0" smtClean="0"/>
            <a:t>Construction</a:t>
          </a:r>
          <a:br>
            <a:rPr lang="en-US" dirty="0" smtClean="0"/>
          </a:br>
          <a:r>
            <a:rPr lang="en-US" dirty="0" smtClean="0"/>
            <a:t>(done in Branch)</a:t>
          </a:r>
          <a:endParaRPr lang="en-US" dirty="0"/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en-US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en-US"/>
        </a:p>
      </dgm:t>
    </dgm:pt>
    <dgm:pt modelId="{D34E00D3-ECBA-46A5-8A33-7A57246CEA95}">
      <dgm:prSet phldrT="[Text]"/>
      <dgm:spPr/>
      <dgm:t>
        <a:bodyPr/>
        <a:lstStyle/>
        <a:p>
          <a:r>
            <a:rPr lang="en-US" dirty="0" smtClean="0"/>
            <a:t>Review/</a:t>
          </a:r>
          <a:br>
            <a:rPr lang="en-US" dirty="0" smtClean="0"/>
          </a:br>
          <a:r>
            <a:rPr lang="en-US" dirty="0" smtClean="0"/>
            <a:t>Unit Testing</a:t>
          </a:r>
          <a:endParaRPr lang="en-US" dirty="0"/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en-US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en-US"/>
        </a:p>
      </dgm:t>
    </dgm:pt>
    <dgm:pt modelId="{839ACD05-9C12-412F-A2D5-CF1591CAE56C}">
      <dgm:prSet phldrT="[Text]"/>
      <dgm:spPr/>
      <dgm:t>
        <a:bodyPr/>
        <a:lstStyle/>
        <a:p>
          <a:r>
            <a:rPr lang="en-US" dirty="0" smtClean="0"/>
            <a:t>Create Release Notes for Deployment</a:t>
          </a:r>
          <a:endParaRPr lang="en-US" dirty="0"/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en-US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en-US"/>
        </a:p>
      </dgm:t>
    </dgm:pt>
    <dgm:pt modelId="{1A3641A4-4B3B-4596-941F-422248CDF116}">
      <dgm:prSet phldrT="[Text]"/>
      <dgm:spPr/>
      <dgm:t>
        <a:bodyPr/>
        <a:lstStyle/>
        <a:p>
          <a:r>
            <a:rPr lang="en-US" dirty="0" smtClean="0"/>
            <a:t>Send required parameter files, scripts to Deployment Team</a:t>
          </a:r>
          <a:endParaRPr lang="en-US" dirty="0"/>
        </a:p>
      </dgm:t>
    </dgm:pt>
    <dgm:pt modelId="{3D93E4C9-8628-42FC-AD66-DF316EA1F676}" type="parTrans" cxnId="{9DD6661F-17BE-48AB-81DC-039DAEE5EEEF}">
      <dgm:prSet/>
      <dgm:spPr/>
      <dgm:t>
        <a:bodyPr/>
        <a:lstStyle/>
        <a:p>
          <a:endParaRPr lang="en-US"/>
        </a:p>
      </dgm:t>
    </dgm:pt>
    <dgm:pt modelId="{1DE3BDFD-2E4C-41D6-B0E6-986F4FABAB00}" type="sibTrans" cxnId="{9DD6661F-17BE-48AB-81DC-039DAEE5EEEF}">
      <dgm:prSet/>
      <dgm:spPr/>
      <dgm:t>
        <a:bodyPr/>
        <a:lstStyle/>
        <a:p>
          <a:endParaRPr lang="en-US"/>
        </a:p>
      </dgm:t>
    </dgm:pt>
    <dgm:pt modelId="{AE889132-4CD5-43EE-AD56-A1F3CC7A567C}" type="pres">
      <dgm:prSet presAssocID="{C6F8BADE-A621-4E19-8423-5F344DEED1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019CD-4BEA-4FE5-9654-5489E649DB48}" type="pres">
      <dgm:prSet presAssocID="{1978C38C-DE75-4898-B792-321EA1F7323A}" presName="composite" presStyleCnt="0"/>
      <dgm:spPr/>
      <dgm:t>
        <a:bodyPr/>
        <a:lstStyle/>
        <a:p>
          <a:endParaRPr lang="en-US"/>
        </a:p>
      </dgm:t>
    </dgm:pt>
    <dgm:pt modelId="{D86F25F7-7F2F-471D-8ABD-DFC1257F9422}" type="pres">
      <dgm:prSet presAssocID="{1978C38C-DE75-4898-B792-321EA1F7323A}" presName="bgChev" presStyleLbl="node1" presStyleIdx="0" presStyleCnt="4"/>
      <dgm:spPr/>
      <dgm:t>
        <a:bodyPr/>
        <a:lstStyle/>
        <a:p>
          <a:endParaRPr lang="en-US"/>
        </a:p>
      </dgm:t>
    </dgm:pt>
    <dgm:pt modelId="{80F2E508-D749-4F41-971C-97A6BEF57469}" type="pres">
      <dgm:prSet presAssocID="{1978C38C-DE75-4898-B792-321EA1F7323A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FA459-9651-4A31-AE11-557DF6C7C14A}" type="pres">
      <dgm:prSet presAssocID="{4CBF072D-8FBE-4DB6-BF57-91184168EB98}" presName="compositeSpace" presStyleCnt="0"/>
      <dgm:spPr/>
      <dgm:t>
        <a:bodyPr/>
        <a:lstStyle/>
        <a:p>
          <a:endParaRPr lang="en-US"/>
        </a:p>
      </dgm:t>
    </dgm:pt>
    <dgm:pt modelId="{1EF7F51B-B486-4C30-BEC5-61CC5A2D1558}" type="pres">
      <dgm:prSet presAssocID="{D34E00D3-ECBA-46A5-8A33-7A57246CEA95}" presName="composite" presStyleCnt="0"/>
      <dgm:spPr/>
      <dgm:t>
        <a:bodyPr/>
        <a:lstStyle/>
        <a:p>
          <a:endParaRPr lang="en-US"/>
        </a:p>
      </dgm:t>
    </dgm:pt>
    <dgm:pt modelId="{DFDBC78E-4BD4-4D58-B8F2-E1814A6A3B03}" type="pres">
      <dgm:prSet presAssocID="{D34E00D3-ECBA-46A5-8A33-7A57246CEA95}" presName="bgChev" presStyleLbl="node1" presStyleIdx="1" presStyleCnt="4"/>
      <dgm:spPr/>
      <dgm:t>
        <a:bodyPr/>
        <a:lstStyle/>
        <a:p>
          <a:endParaRPr lang="en-US"/>
        </a:p>
      </dgm:t>
    </dgm:pt>
    <dgm:pt modelId="{77FADFE8-04FA-4467-A9F3-D737581F198A}" type="pres">
      <dgm:prSet presAssocID="{D34E00D3-ECBA-46A5-8A33-7A57246CEA95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68E90-D2D0-4321-9691-1EC8A142E6A7}" type="pres">
      <dgm:prSet presAssocID="{73343882-CF80-42E6-B48E-01FB4D953BC2}" presName="compositeSpace" presStyleCnt="0"/>
      <dgm:spPr/>
      <dgm:t>
        <a:bodyPr/>
        <a:lstStyle/>
        <a:p>
          <a:endParaRPr lang="en-US"/>
        </a:p>
      </dgm:t>
    </dgm:pt>
    <dgm:pt modelId="{B22CA77B-CDC5-43F7-B2E1-FED97FEB2C98}" type="pres">
      <dgm:prSet presAssocID="{839ACD05-9C12-412F-A2D5-CF1591CAE56C}" presName="composite" presStyleCnt="0"/>
      <dgm:spPr/>
      <dgm:t>
        <a:bodyPr/>
        <a:lstStyle/>
        <a:p>
          <a:endParaRPr lang="en-US"/>
        </a:p>
      </dgm:t>
    </dgm:pt>
    <dgm:pt modelId="{7CD1A9FA-3657-4CC0-99F8-BB1B689BA84A}" type="pres">
      <dgm:prSet presAssocID="{839ACD05-9C12-412F-A2D5-CF1591CAE56C}" presName="bgChev" presStyleLbl="node1" presStyleIdx="2" presStyleCnt="4"/>
      <dgm:spPr/>
      <dgm:t>
        <a:bodyPr/>
        <a:lstStyle/>
        <a:p>
          <a:endParaRPr lang="en-US"/>
        </a:p>
      </dgm:t>
    </dgm:pt>
    <dgm:pt modelId="{09D4A030-CA6A-44F9-BED8-520F13653394}" type="pres">
      <dgm:prSet presAssocID="{839ACD05-9C12-412F-A2D5-CF1591CAE56C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8D902-58C7-4A0A-A275-82D6C1936EF0}" type="pres">
      <dgm:prSet presAssocID="{3E965261-66F8-4955-974C-C648540D9A5B}" presName="compositeSpace" presStyleCnt="0"/>
      <dgm:spPr/>
      <dgm:t>
        <a:bodyPr/>
        <a:lstStyle/>
        <a:p>
          <a:endParaRPr lang="en-US"/>
        </a:p>
      </dgm:t>
    </dgm:pt>
    <dgm:pt modelId="{EBCA21C4-0399-4F43-809E-793E616EB17C}" type="pres">
      <dgm:prSet presAssocID="{1A3641A4-4B3B-4596-941F-422248CDF116}" presName="composite" presStyleCnt="0"/>
      <dgm:spPr/>
      <dgm:t>
        <a:bodyPr/>
        <a:lstStyle/>
        <a:p>
          <a:endParaRPr lang="en-US"/>
        </a:p>
      </dgm:t>
    </dgm:pt>
    <dgm:pt modelId="{98DB1CFF-26B9-4B15-8BD0-7A329C45865A}" type="pres">
      <dgm:prSet presAssocID="{1A3641A4-4B3B-4596-941F-422248CDF116}" presName="bgChev" presStyleLbl="node1" presStyleIdx="3" presStyleCnt="4"/>
      <dgm:spPr/>
      <dgm:t>
        <a:bodyPr/>
        <a:lstStyle/>
        <a:p>
          <a:endParaRPr lang="en-US"/>
        </a:p>
      </dgm:t>
    </dgm:pt>
    <dgm:pt modelId="{7510088F-9EB5-4A4B-A60D-8A0E4451BD94}" type="pres">
      <dgm:prSet presAssocID="{1A3641A4-4B3B-4596-941F-422248CDF116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0E992B-23DE-4EBC-8099-13AB08B93751}" type="presOf" srcId="{1A3641A4-4B3B-4596-941F-422248CDF116}" destId="{7510088F-9EB5-4A4B-A60D-8A0E4451BD94}" srcOrd="0" destOrd="0" presId="urn:microsoft.com/office/officeart/2005/8/layout/chevronAccent+Icon"/>
    <dgm:cxn modelId="{DA7B02E0-E5A6-4645-A0C6-A0EAEB325C22}" srcId="{C6F8BADE-A621-4E19-8423-5F344DEED120}" destId="{839ACD05-9C12-412F-A2D5-CF1591CAE56C}" srcOrd="2" destOrd="0" parTransId="{90515C67-D541-4EE7-9AD3-9361CE4CE5E6}" sibTransId="{3E965261-66F8-4955-974C-C648540D9A5B}"/>
    <dgm:cxn modelId="{82B8113F-5BDE-4213-9FE9-1F2CFB2AA809}" type="presOf" srcId="{D34E00D3-ECBA-46A5-8A33-7A57246CEA95}" destId="{77FADFE8-04FA-4467-A9F3-D737581F198A}" srcOrd="0" destOrd="0" presId="urn:microsoft.com/office/officeart/2005/8/layout/chevronAccent+Icon"/>
    <dgm:cxn modelId="{22F690F2-0BF8-4AC3-86EB-01CFEC13A518}" type="presOf" srcId="{1978C38C-DE75-4898-B792-321EA1F7323A}" destId="{80F2E508-D749-4F41-971C-97A6BEF57469}" srcOrd="0" destOrd="0" presId="urn:microsoft.com/office/officeart/2005/8/layout/chevronAccent+Icon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236CF7A3-078A-4B89-94F1-F24C051CF58E}" srcId="{C6F8BADE-A621-4E19-8423-5F344DEED120}" destId="{D34E00D3-ECBA-46A5-8A33-7A57246CEA95}" srcOrd="1" destOrd="0" parTransId="{2DA7A531-80B1-4010-AF98-E0E0DD023027}" sibTransId="{73343882-CF80-42E6-B48E-01FB4D953BC2}"/>
    <dgm:cxn modelId="{9DD6661F-17BE-48AB-81DC-039DAEE5EEEF}" srcId="{C6F8BADE-A621-4E19-8423-5F344DEED120}" destId="{1A3641A4-4B3B-4596-941F-422248CDF116}" srcOrd="3" destOrd="0" parTransId="{3D93E4C9-8628-42FC-AD66-DF316EA1F676}" sibTransId="{1DE3BDFD-2E4C-41D6-B0E6-986F4FABAB00}"/>
    <dgm:cxn modelId="{2C9EF368-90B1-4314-9233-5369DB81F5EF}" type="presOf" srcId="{C6F8BADE-A621-4E19-8423-5F344DEED120}" destId="{AE889132-4CD5-43EE-AD56-A1F3CC7A567C}" srcOrd="0" destOrd="0" presId="urn:microsoft.com/office/officeart/2005/8/layout/chevronAccent+Icon"/>
    <dgm:cxn modelId="{EFB95CAC-961D-4281-9E78-89EC566E0083}" type="presOf" srcId="{839ACD05-9C12-412F-A2D5-CF1591CAE56C}" destId="{09D4A030-CA6A-44F9-BED8-520F13653394}" srcOrd="0" destOrd="0" presId="urn:microsoft.com/office/officeart/2005/8/layout/chevronAccent+Icon"/>
    <dgm:cxn modelId="{46FF0AE5-F8E7-4ACA-A3BA-79340892383A}" type="presParOf" srcId="{AE889132-4CD5-43EE-AD56-A1F3CC7A567C}" destId="{7CD019CD-4BEA-4FE5-9654-5489E649DB48}" srcOrd="0" destOrd="0" presId="urn:microsoft.com/office/officeart/2005/8/layout/chevronAccent+Icon"/>
    <dgm:cxn modelId="{AF0E788A-A76C-4130-AED2-BE7E9C8F82B7}" type="presParOf" srcId="{7CD019CD-4BEA-4FE5-9654-5489E649DB48}" destId="{D86F25F7-7F2F-471D-8ABD-DFC1257F9422}" srcOrd="0" destOrd="0" presId="urn:microsoft.com/office/officeart/2005/8/layout/chevronAccent+Icon"/>
    <dgm:cxn modelId="{7A616572-9A3E-4A72-A7E1-108B4A95F0FE}" type="presParOf" srcId="{7CD019CD-4BEA-4FE5-9654-5489E649DB48}" destId="{80F2E508-D749-4F41-971C-97A6BEF57469}" srcOrd="1" destOrd="0" presId="urn:microsoft.com/office/officeart/2005/8/layout/chevronAccent+Icon"/>
    <dgm:cxn modelId="{93F52626-41CD-429E-9CF3-B294BB58A823}" type="presParOf" srcId="{AE889132-4CD5-43EE-AD56-A1F3CC7A567C}" destId="{830FA459-9651-4A31-AE11-557DF6C7C14A}" srcOrd="1" destOrd="0" presId="urn:microsoft.com/office/officeart/2005/8/layout/chevronAccent+Icon"/>
    <dgm:cxn modelId="{CA914E41-6509-4304-A0E5-531A3AFF7790}" type="presParOf" srcId="{AE889132-4CD5-43EE-AD56-A1F3CC7A567C}" destId="{1EF7F51B-B486-4C30-BEC5-61CC5A2D1558}" srcOrd="2" destOrd="0" presId="urn:microsoft.com/office/officeart/2005/8/layout/chevronAccent+Icon"/>
    <dgm:cxn modelId="{06BFE083-084E-4EF7-88BF-982531CAC088}" type="presParOf" srcId="{1EF7F51B-B486-4C30-BEC5-61CC5A2D1558}" destId="{DFDBC78E-4BD4-4D58-B8F2-E1814A6A3B03}" srcOrd="0" destOrd="0" presId="urn:microsoft.com/office/officeart/2005/8/layout/chevronAccent+Icon"/>
    <dgm:cxn modelId="{E898692F-9DF1-4FC7-B2DB-61F77DD7DCA3}" type="presParOf" srcId="{1EF7F51B-B486-4C30-BEC5-61CC5A2D1558}" destId="{77FADFE8-04FA-4467-A9F3-D737581F198A}" srcOrd="1" destOrd="0" presId="urn:microsoft.com/office/officeart/2005/8/layout/chevronAccent+Icon"/>
    <dgm:cxn modelId="{883204D9-594F-4BAA-81C6-73E244DB1287}" type="presParOf" srcId="{AE889132-4CD5-43EE-AD56-A1F3CC7A567C}" destId="{E5668E90-D2D0-4321-9691-1EC8A142E6A7}" srcOrd="3" destOrd="0" presId="urn:microsoft.com/office/officeart/2005/8/layout/chevronAccent+Icon"/>
    <dgm:cxn modelId="{E5487284-0CDC-48CF-B6EB-2661DF1DEBDF}" type="presParOf" srcId="{AE889132-4CD5-43EE-AD56-A1F3CC7A567C}" destId="{B22CA77B-CDC5-43F7-B2E1-FED97FEB2C98}" srcOrd="4" destOrd="0" presId="urn:microsoft.com/office/officeart/2005/8/layout/chevronAccent+Icon"/>
    <dgm:cxn modelId="{C18180CB-0E96-48A4-9284-F3D2D3A48EF8}" type="presParOf" srcId="{B22CA77B-CDC5-43F7-B2E1-FED97FEB2C98}" destId="{7CD1A9FA-3657-4CC0-99F8-BB1B689BA84A}" srcOrd="0" destOrd="0" presId="urn:microsoft.com/office/officeart/2005/8/layout/chevronAccent+Icon"/>
    <dgm:cxn modelId="{C2F95058-377F-49EA-B3C5-91BEFBB2F87A}" type="presParOf" srcId="{B22CA77B-CDC5-43F7-B2E1-FED97FEB2C98}" destId="{09D4A030-CA6A-44F9-BED8-520F13653394}" srcOrd="1" destOrd="0" presId="urn:microsoft.com/office/officeart/2005/8/layout/chevronAccent+Icon"/>
    <dgm:cxn modelId="{7654258E-328B-4027-AD07-A01EE3A4EF12}" type="presParOf" srcId="{AE889132-4CD5-43EE-AD56-A1F3CC7A567C}" destId="{60E8D902-58C7-4A0A-A275-82D6C1936EF0}" srcOrd="5" destOrd="0" presId="urn:microsoft.com/office/officeart/2005/8/layout/chevronAccent+Icon"/>
    <dgm:cxn modelId="{1B2F05F8-D6F2-4DD3-800B-DF03BDF15EAB}" type="presParOf" srcId="{AE889132-4CD5-43EE-AD56-A1F3CC7A567C}" destId="{EBCA21C4-0399-4F43-809E-793E616EB17C}" srcOrd="6" destOrd="0" presId="urn:microsoft.com/office/officeart/2005/8/layout/chevronAccent+Icon"/>
    <dgm:cxn modelId="{F8E392EB-9DEA-4670-A402-74BE42CE4B65}" type="presParOf" srcId="{EBCA21C4-0399-4F43-809E-793E616EB17C}" destId="{98DB1CFF-26B9-4B15-8BD0-7A329C45865A}" srcOrd="0" destOrd="0" presId="urn:microsoft.com/office/officeart/2005/8/layout/chevronAccent+Icon"/>
    <dgm:cxn modelId="{8E09DE5B-92B5-4B5E-BFD3-C5648EDFCB81}" type="presParOf" srcId="{EBCA21C4-0399-4F43-809E-793E616EB17C}" destId="{7510088F-9EB5-4A4B-A60D-8A0E4451BD9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78C38C-DE75-4898-B792-321EA1F7323A}">
      <dgm:prSet phldrT="[Text]" custT="1"/>
      <dgm:spPr/>
      <dgm:t>
        <a:bodyPr/>
        <a:lstStyle/>
        <a:p>
          <a:r>
            <a:rPr lang="en-US" sz="900" dirty="0" smtClean="0"/>
            <a:t>Review Release Notes (RN), Verify required files</a:t>
          </a:r>
          <a:endParaRPr lang="en-US" sz="900" dirty="0"/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en-US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en-US"/>
        </a:p>
      </dgm:t>
    </dgm:pt>
    <dgm:pt modelId="{D34E00D3-ECBA-46A5-8A33-7A57246CEA95}">
      <dgm:prSet phldrT="[Text]" custT="1"/>
      <dgm:spPr/>
      <dgm:t>
        <a:bodyPr/>
        <a:lstStyle/>
        <a:p>
          <a:r>
            <a:rPr lang="en-US" sz="900" dirty="0" smtClean="0"/>
            <a:t>Copy new code into Trunk (DEV</a:t>
          </a:r>
          <a:r>
            <a:rPr lang="en-US" sz="900" dirty="0" smtClean="0"/>
            <a:t>)</a:t>
          </a:r>
          <a:br>
            <a:rPr lang="en-US" sz="900" dirty="0" smtClean="0"/>
          </a:br>
          <a:r>
            <a:rPr lang="en-US" sz="900" dirty="0" smtClean="0"/>
            <a:t>④</a:t>
          </a:r>
          <a:r>
            <a:rPr lang="en-US" sz="900" dirty="0" smtClean="0"/>
            <a:t>  </a:t>
          </a:r>
          <a:endParaRPr lang="en-US" sz="900" dirty="0"/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en-US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en-US"/>
        </a:p>
      </dgm:t>
    </dgm:pt>
    <dgm:pt modelId="{839ACD05-9C12-412F-A2D5-CF1591CAE56C}">
      <dgm:prSet phldrT="[Text]" custT="1"/>
      <dgm:spPr/>
      <dgm:t>
        <a:bodyPr/>
        <a:lstStyle/>
        <a:p>
          <a:r>
            <a:rPr lang="en-US" sz="900" dirty="0" smtClean="0"/>
            <a:t>Update TAC Task Creation Config File for DEV </a:t>
          </a:r>
          <a:r>
            <a:rPr lang="en-US" sz="900" dirty="0" err="1" smtClean="0"/>
            <a:t>Env</a:t>
          </a:r>
          <a:r>
            <a:rPr lang="en-US" sz="900" dirty="0" smtClean="0"/>
            <a:t>.</a:t>
          </a:r>
          <a:br>
            <a:rPr lang="en-US" sz="900" dirty="0" smtClean="0"/>
          </a:br>
          <a:r>
            <a:rPr lang="en-US" sz="900" dirty="0" smtClean="0"/>
            <a:t>⑤</a:t>
          </a:r>
          <a:endParaRPr lang="en-US" sz="900" dirty="0"/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en-US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en-US"/>
        </a:p>
      </dgm:t>
    </dgm:pt>
    <dgm:pt modelId="{21B1DBD9-3833-4C09-81D4-A52AF8115FB2}">
      <dgm:prSet phldrT="[Text]" custT="1"/>
      <dgm:spPr/>
      <dgm:t>
        <a:bodyPr/>
        <a:lstStyle/>
        <a:p>
          <a:r>
            <a:rPr lang="en-US" sz="1000" dirty="0" smtClean="0"/>
            <a:t>Create Tasks in DEV TAC from </a:t>
          </a:r>
          <a:r>
            <a:rPr lang="en-US" sz="1000" dirty="0" smtClean="0"/>
            <a:t>Artifactory</a:t>
          </a:r>
          <a:br>
            <a:rPr lang="en-US" sz="1000" dirty="0" smtClean="0"/>
          </a:br>
          <a:r>
            <a:rPr lang="en-US" sz="1000" dirty="0" smtClean="0"/>
            <a:t>⑦</a:t>
          </a:r>
          <a:endParaRPr lang="en-US" sz="1000" dirty="0"/>
        </a:p>
      </dgm:t>
    </dgm:pt>
    <dgm:pt modelId="{ECDBECA2-7340-4B19-8B8F-9F8FB74A9AB5}" type="parTrans" cxnId="{E21D63E8-0BD7-42A3-B148-E39D42E47EC3}">
      <dgm:prSet/>
      <dgm:spPr/>
      <dgm:t>
        <a:bodyPr/>
        <a:lstStyle/>
        <a:p>
          <a:endParaRPr lang="en-US"/>
        </a:p>
      </dgm:t>
    </dgm:pt>
    <dgm:pt modelId="{16DEBDED-7158-4C8F-A361-1440D74812A0}" type="sibTrans" cxnId="{E21D63E8-0BD7-42A3-B148-E39D42E47EC3}">
      <dgm:prSet/>
      <dgm:spPr/>
      <dgm:t>
        <a:bodyPr/>
        <a:lstStyle/>
        <a:p>
          <a:endParaRPr lang="en-US"/>
        </a:p>
      </dgm:t>
    </dgm:pt>
    <dgm:pt modelId="{A06ABD86-7521-4902-A891-7C4E1843D95E}">
      <dgm:prSet phldrT="[Text]" custT="1"/>
      <dgm:spPr/>
      <dgm:t>
        <a:bodyPr/>
        <a:lstStyle/>
        <a:p>
          <a:r>
            <a:rPr lang="en-US" sz="1050" dirty="0" smtClean="0"/>
            <a:t>Publish jobs into </a:t>
          </a:r>
          <a:r>
            <a:rPr lang="en-US" sz="1050" dirty="0" smtClean="0"/>
            <a:t>Artifactory</a:t>
          </a:r>
          <a:br>
            <a:rPr lang="en-US" sz="1050" dirty="0" smtClean="0"/>
          </a:br>
          <a:r>
            <a:rPr lang="en-US" sz="1050" dirty="0" smtClean="0"/>
            <a:t>⑥</a:t>
          </a:r>
          <a:endParaRPr lang="en-US" sz="800" dirty="0"/>
        </a:p>
      </dgm:t>
    </dgm:pt>
    <dgm:pt modelId="{1A117FA5-CEF5-4D92-B1A2-6A6D28C6B2BF}" type="parTrans" cxnId="{E04F9910-D6CC-46F2-8F6B-F31579C07FDF}">
      <dgm:prSet/>
      <dgm:spPr/>
      <dgm:t>
        <a:bodyPr/>
        <a:lstStyle/>
        <a:p>
          <a:endParaRPr lang="en-US"/>
        </a:p>
      </dgm:t>
    </dgm:pt>
    <dgm:pt modelId="{68A9A6BC-3DED-4619-A550-80C0EC4C7840}" type="sibTrans" cxnId="{E04F9910-D6CC-46F2-8F6B-F31579C07FDF}">
      <dgm:prSet/>
      <dgm:spPr/>
      <dgm:t>
        <a:bodyPr/>
        <a:lstStyle/>
        <a:p>
          <a:endParaRPr lang="en-US"/>
        </a:p>
      </dgm:t>
    </dgm:pt>
    <dgm:pt modelId="{8E731F5D-7E81-493F-95DB-7044211A7D43}">
      <dgm:prSet phldrT="[Text]" custT="1"/>
      <dgm:spPr/>
      <dgm:t>
        <a:bodyPr/>
        <a:lstStyle/>
        <a:p>
          <a:r>
            <a:rPr lang="en-US" sz="1000" dirty="0" smtClean="0"/>
            <a:t>Copy required scripts, parameter files on to </a:t>
          </a:r>
          <a:r>
            <a:rPr lang="en-US" sz="1000" dirty="0" smtClean="0"/>
            <a:t>Server</a:t>
          </a:r>
          <a:br>
            <a:rPr lang="en-US" sz="1000" dirty="0" smtClean="0"/>
          </a:br>
          <a:r>
            <a:rPr lang="en-US" sz="1000" dirty="0" smtClean="0"/>
            <a:t>⑧</a:t>
          </a:r>
          <a:endParaRPr lang="en-US" sz="1000" dirty="0"/>
        </a:p>
      </dgm:t>
    </dgm:pt>
    <dgm:pt modelId="{B39750A0-1844-41A0-8E16-33CD6322C099}" type="parTrans" cxnId="{3A135088-57C8-41A9-8933-D37E7B7F83B6}">
      <dgm:prSet/>
      <dgm:spPr/>
      <dgm:t>
        <a:bodyPr/>
        <a:lstStyle/>
        <a:p>
          <a:endParaRPr lang="en-US"/>
        </a:p>
      </dgm:t>
    </dgm:pt>
    <dgm:pt modelId="{48BC91FC-597F-4F0E-9449-96BDF1B12D51}" type="sibTrans" cxnId="{3A135088-57C8-41A9-8933-D37E7B7F83B6}">
      <dgm:prSet/>
      <dgm:spPr/>
      <dgm:t>
        <a:bodyPr/>
        <a:lstStyle/>
        <a:p>
          <a:endParaRPr lang="en-US"/>
        </a:p>
      </dgm:t>
    </dgm:pt>
    <dgm:pt modelId="{AE889132-4CD5-43EE-AD56-A1F3CC7A567C}" type="pres">
      <dgm:prSet presAssocID="{C6F8BADE-A621-4E19-8423-5F344DEED1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019CD-4BEA-4FE5-9654-5489E649DB48}" type="pres">
      <dgm:prSet presAssocID="{1978C38C-DE75-4898-B792-321EA1F7323A}" presName="composite" presStyleCnt="0"/>
      <dgm:spPr/>
    </dgm:pt>
    <dgm:pt modelId="{D86F25F7-7F2F-471D-8ABD-DFC1257F9422}" type="pres">
      <dgm:prSet presAssocID="{1978C38C-DE75-4898-B792-321EA1F7323A}" presName="bgChev" presStyleLbl="node1" presStyleIdx="0" presStyleCnt="6" custLinFactNeighborX="-52" custLinFactNeighborY="-98614"/>
      <dgm:spPr/>
    </dgm:pt>
    <dgm:pt modelId="{80F2E508-D749-4F41-971C-97A6BEF57469}" type="pres">
      <dgm:prSet presAssocID="{1978C38C-DE75-4898-B792-321EA1F7323A}" presName="txNode" presStyleLbl="fgAcc1" presStyleIdx="0" presStyleCnt="6" custScaleX="113071" custScaleY="127338" custLinFactNeighborX="-61" custLinFactNeighborY="-98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FA459-9651-4A31-AE11-557DF6C7C14A}" type="pres">
      <dgm:prSet presAssocID="{4CBF072D-8FBE-4DB6-BF57-91184168EB98}" presName="compositeSpace" presStyleCnt="0"/>
      <dgm:spPr/>
    </dgm:pt>
    <dgm:pt modelId="{1EF7F51B-B486-4C30-BEC5-61CC5A2D1558}" type="pres">
      <dgm:prSet presAssocID="{D34E00D3-ECBA-46A5-8A33-7A57246CEA95}" presName="composite" presStyleCnt="0"/>
      <dgm:spPr/>
    </dgm:pt>
    <dgm:pt modelId="{DFDBC78E-4BD4-4D58-B8F2-E1814A6A3B03}" type="pres">
      <dgm:prSet presAssocID="{D34E00D3-ECBA-46A5-8A33-7A57246CEA95}" presName="bgChev" presStyleLbl="node1" presStyleIdx="1" presStyleCnt="6" custLinFactNeighborX="16333" custLinFactNeighborY="-93947"/>
      <dgm:spPr/>
    </dgm:pt>
    <dgm:pt modelId="{77FADFE8-04FA-4467-A9F3-D737581F198A}" type="pres">
      <dgm:prSet presAssocID="{D34E00D3-ECBA-46A5-8A33-7A57246CEA95}" presName="txNode" presStyleLbl="fgAcc1" presStyleIdx="1" presStyleCnt="6" custScaleX="114203" custScaleY="140094" custLinFactNeighborX="19342" custLinFactNeighborY="-93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68E90-D2D0-4321-9691-1EC8A142E6A7}" type="pres">
      <dgm:prSet presAssocID="{73343882-CF80-42E6-B48E-01FB4D953BC2}" presName="compositeSpace" presStyleCnt="0"/>
      <dgm:spPr/>
    </dgm:pt>
    <dgm:pt modelId="{B22CA77B-CDC5-43F7-B2E1-FED97FEB2C98}" type="pres">
      <dgm:prSet presAssocID="{839ACD05-9C12-412F-A2D5-CF1591CAE56C}" presName="composite" presStyleCnt="0"/>
      <dgm:spPr/>
    </dgm:pt>
    <dgm:pt modelId="{7CD1A9FA-3657-4CC0-99F8-BB1B689BA84A}" type="pres">
      <dgm:prSet presAssocID="{839ACD05-9C12-412F-A2D5-CF1591CAE56C}" presName="bgChev" presStyleLbl="node1" presStyleIdx="2" presStyleCnt="6" custLinFactNeighborX="3630" custLinFactNeighborY="63907"/>
      <dgm:spPr/>
    </dgm:pt>
    <dgm:pt modelId="{09D4A030-CA6A-44F9-BED8-520F13653394}" type="pres">
      <dgm:prSet presAssocID="{839ACD05-9C12-412F-A2D5-CF1591CAE56C}" presName="txNode" presStyleLbl="fgAcc1" presStyleIdx="2" presStyleCnt="6" custScaleX="110435" custScaleY="137732" custLinFactNeighborX="4299" custLinFactNeighborY="63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8D902-58C7-4A0A-A275-82D6C1936EF0}" type="pres">
      <dgm:prSet presAssocID="{3E965261-66F8-4955-974C-C648540D9A5B}" presName="compositeSpace" presStyleCnt="0"/>
      <dgm:spPr/>
    </dgm:pt>
    <dgm:pt modelId="{FA8CB15D-674B-4D63-9C85-31D57B31D198}" type="pres">
      <dgm:prSet presAssocID="{A06ABD86-7521-4902-A891-7C4E1843D95E}" presName="composite" presStyleCnt="0"/>
      <dgm:spPr/>
    </dgm:pt>
    <dgm:pt modelId="{91B44F10-9480-43C0-A3EF-8134DADC3E30}" type="pres">
      <dgm:prSet presAssocID="{A06ABD86-7521-4902-A891-7C4E1843D95E}" presName="bgChev" presStyleLbl="node1" presStyleIdx="3" presStyleCnt="6" custLinFactNeighborX="21271" custLinFactNeighborY="63907"/>
      <dgm:spPr/>
    </dgm:pt>
    <dgm:pt modelId="{631FEEC1-5CD3-42EC-A91D-51E8225E5E0A}" type="pres">
      <dgm:prSet presAssocID="{A06ABD86-7521-4902-A891-7C4E1843D95E}" presName="txNode" presStyleLbl="fgAcc1" presStyleIdx="3" presStyleCnt="6" custScaleX="115637" custScaleY="140198" custLinFactNeighborX="25189" custLinFactNeighborY="63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D5A75-E627-4118-9E79-0CF26D493C2C}" type="pres">
      <dgm:prSet presAssocID="{68A9A6BC-3DED-4619-A550-80C0EC4C7840}" presName="compositeSpace" presStyleCnt="0"/>
      <dgm:spPr/>
    </dgm:pt>
    <dgm:pt modelId="{657262AE-E960-49C0-9898-8957B25DDD8D}" type="pres">
      <dgm:prSet presAssocID="{21B1DBD9-3833-4C09-81D4-A52AF8115FB2}" presName="composite" presStyleCnt="0"/>
      <dgm:spPr/>
    </dgm:pt>
    <dgm:pt modelId="{D001B4D5-FB6B-4F78-A2AA-6031B8DB529F}" type="pres">
      <dgm:prSet presAssocID="{21B1DBD9-3833-4C09-81D4-A52AF8115FB2}" presName="bgChev" presStyleLbl="node1" presStyleIdx="4" presStyleCnt="6" custLinFactY="100000" custLinFactNeighborX="-25702" custLinFactNeighborY="124631"/>
      <dgm:spPr/>
    </dgm:pt>
    <dgm:pt modelId="{190255C1-06D5-41B1-BB1C-B19B731EA7BD}" type="pres">
      <dgm:prSet presAssocID="{21B1DBD9-3833-4C09-81D4-A52AF8115FB2}" presName="txNode" presStyleLbl="fgAcc1" presStyleIdx="4" presStyleCnt="6" custScaleX="107668" custScaleY="124752" custLinFactY="100000" custLinFactNeighborX="-33585" custLinFactNeighborY="143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DEBBF-3C34-4D36-98E2-4F113D73CDE0}" type="pres">
      <dgm:prSet presAssocID="{16DEBDED-7158-4C8F-A361-1440D74812A0}" presName="compositeSpace" presStyleCnt="0"/>
      <dgm:spPr/>
    </dgm:pt>
    <dgm:pt modelId="{F23CFE5E-1894-4CC2-990E-7A1B5C4FC66C}" type="pres">
      <dgm:prSet presAssocID="{8E731F5D-7E81-493F-95DB-7044211A7D43}" presName="composite" presStyleCnt="0"/>
      <dgm:spPr/>
    </dgm:pt>
    <dgm:pt modelId="{2BB50339-0462-40B4-8B62-CD31A7043768}" type="pres">
      <dgm:prSet presAssocID="{8E731F5D-7E81-493F-95DB-7044211A7D43}" presName="bgChev" presStyleLbl="node1" presStyleIdx="5" presStyleCnt="6" custLinFactY="100000" custLinFactNeighborX="-25702" custLinFactNeighborY="124631"/>
      <dgm:spPr/>
    </dgm:pt>
    <dgm:pt modelId="{2824E4EB-879E-401E-9F49-9983465E5C56}" type="pres">
      <dgm:prSet presAssocID="{8E731F5D-7E81-493F-95DB-7044211A7D43}" presName="txNode" presStyleLbl="fgAcc1" presStyleIdx="5" presStyleCnt="6" custScaleX="112389" custScaleY="114107" custLinFactY="100000" custLinFactNeighborX="-33585" custLinFactNeighborY="143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7B02E0-E5A6-4645-A0C6-A0EAEB325C22}" srcId="{C6F8BADE-A621-4E19-8423-5F344DEED120}" destId="{839ACD05-9C12-412F-A2D5-CF1591CAE56C}" srcOrd="2" destOrd="0" parTransId="{90515C67-D541-4EE7-9AD3-9361CE4CE5E6}" sibTransId="{3E965261-66F8-4955-974C-C648540D9A5B}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3A135088-57C8-41A9-8933-D37E7B7F83B6}" srcId="{C6F8BADE-A621-4E19-8423-5F344DEED120}" destId="{8E731F5D-7E81-493F-95DB-7044211A7D43}" srcOrd="5" destOrd="0" parTransId="{B39750A0-1844-41A0-8E16-33CD6322C099}" sibTransId="{48BC91FC-597F-4F0E-9449-96BDF1B12D51}"/>
    <dgm:cxn modelId="{E21D63E8-0BD7-42A3-B148-E39D42E47EC3}" srcId="{C6F8BADE-A621-4E19-8423-5F344DEED120}" destId="{21B1DBD9-3833-4C09-81D4-A52AF8115FB2}" srcOrd="4" destOrd="0" parTransId="{ECDBECA2-7340-4B19-8B8F-9F8FB74A9AB5}" sibTransId="{16DEBDED-7158-4C8F-A361-1440D74812A0}"/>
    <dgm:cxn modelId="{EFB95CAC-961D-4281-9E78-89EC566E0083}" type="presOf" srcId="{839ACD05-9C12-412F-A2D5-CF1591CAE56C}" destId="{09D4A030-CA6A-44F9-BED8-520F13653394}" srcOrd="0" destOrd="0" presId="urn:microsoft.com/office/officeart/2005/8/layout/chevronAccent+Icon"/>
    <dgm:cxn modelId="{22F690F2-0BF8-4AC3-86EB-01CFEC13A518}" type="presOf" srcId="{1978C38C-DE75-4898-B792-321EA1F7323A}" destId="{80F2E508-D749-4F41-971C-97A6BEF57469}" srcOrd="0" destOrd="0" presId="urn:microsoft.com/office/officeart/2005/8/layout/chevronAccent+Icon"/>
    <dgm:cxn modelId="{82B8113F-5BDE-4213-9FE9-1F2CFB2AA809}" type="presOf" srcId="{D34E00D3-ECBA-46A5-8A33-7A57246CEA95}" destId="{77FADFE8-04FA-4467-A9F3-D737581F198A}" srcOrd="0" destOrd="0" presId="urn:microsoft.com/office/officeart/2005/8/layout/chevronAccent+Icon"/>
    <dgm:cxn modelId="{2C9EF368-90B1-4314-9233-5369DB81F5EF}" type="presOf" srcId="{C6F8BADE-A621-4E19-8423-5F344DEED120}" destId="{AE889132-4CD5-43EE-AD56-A1F3CC7A567C}" srcOrd="0" destOrd="0" presId="urn:microsoft.com/office/officeart/2005/8/layout/chevronAccent+Icon"/>
    <dgm:cxn modelId="{7F9A470C-EBD6-4CA0-B6A0-39845967A80D}" type="presOf" srcId="{A06ABD86-7521-4902-A891-7C4E1843D95E}" destId="{631FEEC1-5CD3-42EC-A91D-51E8225E5E0A}" srcOrd="0" destOrd="0" presId="urn:microsoft.com/office/officeart/2005/8/layout/chevronAccent+Icon"/>
    <dgm:cxn modelId="{236CF7A3-078A-4B89-94F1-F24C051CF58E}" srcId="{C6F8BADE-A621-4E19-8423-5F344DEED120}" destId="{D34E00D3-ECBA-46A5-8A33-7A57246CEA95}" srcOrd="1" destOrd="0" parTransId="{2DA7A531-80B1-4010-AF98-E0E0DD023027}" sibTransId="{73343882-CF80-42E6-B48E-01FB4D953BC2}"/>
    <dgm:cxn modelId="{9B66B6A0-97DC-4E61-85C7-AF7DACE2EF75}" type="presOf" srcId="{8E731F5D-7E81-493F-95DB-7044211A7D43}" destId="{2824E4EB-879E-401E-9F49-9983465E5C56}" srcOrd="0" destOrd="0" presId="urn:microsoft.com/office/officeart/2005/8/layout/chevronAccent+Icon"/>
    <dgm:cxn modelId="{F719BCE4-3740-4912-B1EB-32A9FC68E695}" type="presOf" srcId="{21B1DBD9-3833-4C09-81D4-A52AF8115FB2}" destId="{190255C1-06D5-41B1-BB1C-B19B731EA7BD}" srcOrd="0" destOrd="0" presId="urn:microsoft.com/office/officeart/2005/8/layout/chevronAccent+Icon"/>
    <dgm:cxn modelId="{E04F9910-D6CC-46F2-8F6B-F31579C07FDF}" srcId="{C6F8BADE-A621-4E19-8423-5F344DEED120}" destId="{A06ABD86-7521-4902-A891-7C4E1843D95E}" srcOrd="3" destOrd="0" parTransId="{1A117FA5-CEF5-4D92-B1A2-6A6D28C6B2BF}" sibTransId="{68A9A6BC-3DED-4619-A550-80C0EC4C7840}"/>
    <dgm:cxn modelId="{46FF0AE5-F8E7-4ACA-A3BA-79340892383A}" type="presParOf" srcId="{AE889132-4CD5-43EE-AD56-A1F3CC7A567C}" destId="{7CD019CD-4BEA-4FE5-9654-5489E649DB48}" srcOrd="0" destOrd="0" presId="urn:microsoft.com/office/officeart/2005/8/layout/chevronAccent+Icon"/>
    <dgm:cxn modelId="{AF0E788A-A76C-4130-AED2-BE7E9C8F82B7}" type="presParOf" srcId="{7CD019CD-4BEA-4FE5-9654-5489E649DB48}" destId="{D86F25F7-7F2F-471D-8ABD-DFC1257F9422}" srcOrd="0" destOrd="0" presId="urn:microsoft.com/office/officeart/2005/8/layout/chevronAccent+Icon"/>
    <dgm:cxn modelId="{7A616572-9A3E-4A72-A7E1-108B4A95F0FE}" type="presParOf" srcId="{7CD019CD-4BEA-4FE5-9654-5489E649DB48}" destId="{80F2E508-D749-4F41-971C-97A6BEF57469}" srcOrd="1" destOrd="0" presId="urn:microsoft.com/office/officeart/2005/8/layout/chevronAccent+Icon"/>
    <dgm:cxn modelId="{93F52626-41CD-429E-9CF3-B294BB58A823}" type="presParOf" srcId="{AE889132-4CD5-43EE-AD56-A1F3CC7A567C}" destId="{830FA459-9651-4A31-AE11-557DF6C7C14A}" srcOrd="1" destOrd="0" presId="urn:microsoft.com/office/officeart/2005/8/layout/chevronAccent+Icon"/>
    <dgm:cxn modelId="{CA914E41-6509-4304-A0E5-531A3AFF7790}" type="presParOf" srcId="{AE889132-4CD5-43EE-AD56-A1F3CC7A567C}" destId="{1EF7F51B-B486-4C30-BEC5-61CC5A2D1558}" srcOrd="2" destOrd="0" presId="urn:microsoft.com/office/officeart/2005/8/layout/chevronAccent+Icon"/>
    <dgm:cxn modelId="{06BFE083-084E-4EF7-88BF-982531CAC088}" type="presParOf" srcId="{1EF7F51B-B486-4C30-BEC5-61CC5A2D1558}" destId="{DFDBC78E-4BD4-4D58-B8F2-E1814A6A3B03}" srcOrd="0" destOrd="0" presId="urn:microsoft.com/office/officeart/2005/8/layout/chevronAccent+Icon"/>
    <dgm:cxn modelId="{E898692F-9DF1-4FC7-B2DB-61F77DD7DCA3}" type="presParOf" srcId="{1EF7F51B-B486-4C30-BEC5-61CC5A2D1558}" destId="{77FADFE8-04FA-4467-A9F3-D737581F198A}" srcOrd="1" destOrd="0" presId="urn:microsoft.com/office/officeart/2005/8/layout/chevronAccent+Icon"/>
    <dgm:cxn modelId="{883204D9-594F-4BAA-81C6-73E244DB1287}" type="presParOf" srcId="{AE889132-4CD5-43EE-AD56-A1F3CC7A567C}" destId="{E5668E90-D2D0-4321-9691-1EC8A142E6A7}" srcOrd="3" destOrd="0" presId="urn:microsoft.com/office/officeart/2005/8/layout/chevronAccent+Icon"/>
    <dgm:cxn modelId="{E5487284-0CDC-48CF-B6EB-2661DF1DEBDF}" type="presParOf" srcId="{AE889132-4CD5-43EE-AD56-A1F3CC7A567C}" destId="{B22CA77B-CDC5-43F7-B2E1-FED97FEB2C98}" srcOrd="4" destOrd="0" presId="urn:microsoft.com/office/officeart/2005/8/layout/chevronAccent+Icon"/>
    <dgm:cxn modelId="{C18180CB-0E96-48A4-9284-F3D2D3A48EF8}" type="presParOf" srcId="{B22CA77B-CDC5-43F7-B2E1-FED97FEB2C98}" destId="{7CD1A9FA-3657-4CC0-99F8-BB1B689BA84A}" srcOrd="0" destOrd="0" presId="urn:microsoft.com/office/officeart/2005/8/layout/chevronAccent+Icon"/>
    <dgm:cxn modelId="{C2F95058-377F-49EA-B3C5-91BEFBB2F87A}" type="presParOf" srcId="{B22CA77B-CDC5-43F7-B2E1-FED97FEB2C98}" destId="{09D4A030-CA6A-44F9-BED8-520F13653394}" srcOrd="1" destOrd="0" presId="urn:microsoft.com/office/officeart/2005/8/layout/chevronAccent+Icon"/>
    <dgm:cxn modelId="{57EB3BA4-FB0E-454E-A0FF-487EA25365A3}" type="presParOf" srcId="{AE889132-4CD5-43EE-AD56-A1F3CC7A567C}" destId="{60E8D902-58C7-4A0A-A275-82D6C1936EF0}" srcOrd="5" destOrd="0" presId="urn:microsoft.com/office/officeart/2005/8/layout/chevronAccent+Icon"/>
    <dgm:cxn modelId="{99CF2302-83F7-4B27-8CE4-4258D8656ACD}" type="presParOf" srcId="{AE889132-4CD5-43EE-AD56-A1F3CC7A567C}" destId="{FA8CB15D-674B-4D63-9C85-31D57B31D198}" srcOrd="6" destOrd="0" presId="urn:microsoft.com/office/officeart/2005/8/layout/chevronAccent+Icon"/>
    <dgm:cxn modelId="{E1477DFC-E30B-47A8-939F-ADD4FC87DBAA}" type="presParOf" srcId="{FA8CB15D-674B-4D63-9C85-31D57B31D198}" destId="{91B44F10-9480-43C0-A3EF-8134DADC3E30}" srcOrd="0" destOrd="0" presId="urn:microsoft.com/office/officeart/2005/8/layout/chevronAccent+Icon"/>
    <dgm:cxn modelId="{B2744FFA-23DE-410B-9BDB-C80706A3FA62}" type="presParOf" srcId="{FA8CB15D-674B-4D63-9C85-31D57B31D198}" destId="{631FEEC1-5CD3-42EC-A91D-51E8225E5E0A}" srcOrd="1" destOrd="0" presId="urn:microsoft.com/office/officeart/2005/8/layout/chevronAccent+Icon"/>
    <dgm:cxn modelId="{5BC8CFE9-0CDC-4CAF-B150-8F71E225BEDF}" type="presParOf" srcId="{AE889132-4CD5-43EE-AD56-A1F3CC7A567C}" destId="{810D5A75-E627-4118-9E79-0CF26D493C2C}" srcOrd="7" destOrd="0" presId="urn:microsoft.com/office/officeart/2005/8/layout/chevronAccent+Icon"/>
    <dgm:cxn modelId="{1A68EF5C-88E7-49F9-AC9D-E6BE72CC94D6}" type="presParOf" srcId="{AE889132-4CD5-43EE-AD56-A1F3CC7A567C}" destId="{657262AE-E960-49C0-9898-8957B25DDD8D}" srcOrd="8" destOrd="0" presId="urn:microsoft.com/office/officeart/2005/8/layout/chevronAccent+Icon"/>
    <dgm:cxn modelId="{2E645125-2AB7-42CA-AFA5-5231D2BE2F52}" type="presParOf" srcId="{657262AE-E960-49C0-9898-8957B25DDD8D}" destId="{D001B4D5-FB6B-4F78-A2AA-6031B8DB529F}" srcOrd="0" destOrd="0" presId="urn:microsoft.com/office/officeart/2005/8/layout/chevronAccent+Icon"/>
    <dgm:cxn modelId="{0E0948A0-FE3F-435E-A1F8-203EF8A99ABA}" type="presParOf" srcId="{657262AE-E960-49C0-9898-8957B25DDD8D}" destId="{190255C1-06D5-41B1-BB1C-B19B731EA7BD}" srcOrd="1" destOrd="0" presId="urn:microsoft.com/office/officeart/2005/8/layout/chevronAccent+Icon"/>
    <dgm:cxn modelId="{D3680AA0-9B39-4D1A-8151-CB5B36A39A2F}" type="presParOf" srcId="{AE889132-4CD5-43EE-AD56-A1F3CC7A567C}" destId="{089DEBBF-3C34-4D36-98E2-4F113D73CDE0}" srcOrd="9" destOrd="0" presId="urn:microsoft.com/office/officeart/2005/8/layout/chevronAccent+Icon"/>
    <dgm:cxn modelId="{B1D523E1-0E40-49B4-8270-D9BD23D66575}" type="presParOf" srcId="{AE889132-4CD5-43EE-AD56-A1F3CC7A567C}" destId="{F23CFE5E-1894-4CC2-990E-7A1B5C4FC66C}" srcOrd="10" destOrd="0" presId="urn:microsoft.com/office/officeart/2005/8/layout/chevronAccent+Icon"/>
    <dgm:cxn modelId="{937139B6-2B53-4A00-A026-1821573CC6E7}" type="presParOf" srcId="{F23CFE5E-1894-4CC2-990E-7A1B5C4FC66C}" destId="{2BB50339-0462-40B4-8B62-CD31A7043768}" srcOrd="0" destOrd="0" presId="urn:microsoft.com/office/officeart/2005/8/layout/chevronAccent+Icon"/>
    <dgm:cxn modelId="{76021890-5BCD-4AE8-8EAF-27DF7D9E08E1}" type="presParOf" srcId="{F23CFE5E-1894-4CC2-990E-7A1B5C4FC66C}" destId="{2824E4EB-879E-401E-9F49-9983465E5C5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78C38C-DE75-4898-B792-321EA1F7323A}">
      <dgm:prSet phldrT="[Text]"/>
      <dgm:spPr/>
      <dgm:t>
        <a:bodyPr/>
        <a:lstStyle/>
        <a:p>
          <a:r>
            <a:rPr lang="en-US" dirty="0" smtClean="0"/>
            <a:t>Update TAC Task Creation Config File for Respective </a:t>
          </a:r>
          <a:r>
            <a:rPr lang="en-US" dirty="0" smtClean="0"/>
            <a:t>Environment</a:t>
          </a:r>
          <a:br>
            <a:rPr lang="en-US" dirty="0" smtClean="0"/>
          </a:br>
          <a:r>
            <a:rPr lang="en-US" dirty="0" smtClean="0"/>
            <a:t>⑤</a:t>
          </a:r>
          <a:endParaRPr lang="en-US" dirty="0"/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en-US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en-US"/>
        </a:p>
      </dgm:t>
    </dgm:pt>
    <dgm:pt modelId="{D34E00D3-ECBA-46A5-8A33-7A57246CEA95}">
      <dgm:prSet phldrT="[Text]"/>
      <dgm:spPr/>
      <dgm:t>
        <a:bodyPr/>
        <a:lstStyle/>
        <a:p>
          <a:r>
            <a:rPr lang="en-US" dirty="0" smtClean="0"/>
            <a:t>Create Tasks in TAC from </a:t>
          </a:r>
          <a:r>
            <a:rPr lang="en-US" dirty="0" smtClean="0"/>
            <a:t>Artifactory</a:t>
          </a:r>
          <a:br>
            <a:rPr lang="en-US" dirty="0" smtClean="0"/>
          </a:br>
          <a:r>
            <a:rPr lang="en-US" dirty="0" smtClean="0"/>
            <a:t>⑦ </a:t>
          </a:r>
          <a:endParaRPr lang="en-US" dirty="0"/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en-US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en-US"/>
        </a:p>
      </dgm:t>
    </dgm:pt>
    <dgm:pt modelId="{839ACD05-9C12-412F-A2D5-CF1591CAE56C}">
      <dgm:prSet phldrT="[Text]"/>
      <dgm:spPr/>
      <dgm:t>
        <a:bodyPr/>
        <a:lstStyle/>
        <a:p>
          <a:r>
            <a:rPr lang="en-US" dirty="0" smtClean="0"/>
            <a:t>Copy required parameter files/scripts on to the server</a:t>
          </a: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⑧</a:t>
          </a:r>
          <a:endParaRPr lang="en-US" dirty="0"/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en-US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en-US"/>
        </a:p>
      </dgm:t>
    </dgm:pt>
    <dgm:pt modelId="{AE889132-4CD5-43EE-AD56-A1F3CC7A567C}" type="pres">
      <dgm:prSet presAssocID="{C6F8BADE-A621-4E19-8423-5F344DEED1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019CD-4BEA-4FE5-9654-5489E649DB48}" type="pres">
      <dgm:prSet presAssocID="{1978C38C-DE75-4898-B792-321EA1F7323A}" presName="composite" presStyleCnt="0"/>
      <dgm:spPr/>
    </dgm:pt>
    <dgm:pt modelId="{D86F25F7-7F2F-471D-8ABD-DFC1257F9422}" type="pres">
      <dgm:prSet presAssocID="{1978C38C-DE75-4898-B792-321EA1F7323A}" presName="bgChev" presStyleLbl="node1" presStyleIdx="0" presStyleCnt="3"/>
      <dgm:spPr/>
    </dgm:pt>
    <dgm:pt modelId="{80F2E508-D749-4F41-971C-97A6BEF57469}" type="pres">
      <dgm:prSet presAssocID="{1978C38C-DE75-4898-B792-321EA1F7323A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FA459-9651-4A31-AE11-557DF6C7C14A}" type="pres">
      <dgm:prSet presAssocID="{4CBF072D-8FBE-4DB6-BF57-91184168EB98}" presName="compositeSpace" presStyleCnt="0"/>
      <dgm:spPr/>
    </dgm:pt>
    <dgm:pt modelId="{1EF7F51B-B486-4C30-BEC5-61CC5A2D1558}" type="pres">
      <dgm:prSet presAssocID="{D34E00D3-ECBA-46A5-8A33-7A57246CEA95}" presName="composite" presStyleCnt="0"/>
      <dgm:spPr/>
    </dgm:pt>
    <dgm:pt modelId="{DFDBC78E-4BD4-4D58-B8F2-E1814A6A3B03}" type="pres">
      <dgm:prSet presAssocID="{D34E00D3-ECBA-46A5-8A33-7A57246CEA95}" presName="bgChev" presStyleLbl="node1" presStyleIdx="1" presStyleCnt="3"/>
      <dgm:spPr/>
    </dgm:pt>
    <dgm:pt modelId="{77FADFE8-04FA-4467-A9F3-D737581F198A}" type="pres">
      <dgm:prSet presAssocID="{D34E00D3-ECBA-46A5-8A33-7A57246CEA95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68E90-D2D0-4321-9691-1EC8A142E6A7}" type="pres">
      <dgm:prSet presAssocID="{73343882-CF80-42E6-B48E-01FB4D953BC2}" presName="compositeSpace" presStyleCnt="0"/>
      <dgm:spPr/>
    </dgm:pt>
    <dgm:pt modelId="{B22CA77B-CDC5-43F7-B2E1-FED97FEB2C98}" type="pres">
      <dgm:prSet presAssocID="{839ACD05-9C12-412F-A2D5-CF1591CAE56C}" presName="composite" presStyleCnt="0"/>
      <dgm:spPr/>
    </dgm:pt>
    <dgm:pt modelId="{7CD1A9FA-3657-4CC0-99F8-BB1B689BA84A}" type="pres">
      <dgm:prSet presAssocID="{839ACD05-9C12-412F-A2D5-CF1591CAE56C}" presName="bgChev" presStyleLbl="node1" presStyleIdx="2" presStyleCnt="3"/>
      <dgm:spPr/>
    </dgm:pt>
    <dgm:pt modelId="{09D4A030-CA6A-44F9-BED8-520F13653394}" type="pres">
      <dgm:prSet presAssocID="{839ACD05-9C12-412F-A2D5-CF1591CAE56C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7B02E0-E5A6-4645-A0C6-A0EAEB325C22}" srcId="{C6F8BADE-A621-4E19-8423-5F344DEED120}" destId="{839ACD05-9C12-412F-A2D5-CF1591CAE56C}" srcOrd="2" destOrd="0" parTransId="{90515C67-D541-4EE7-9AD3-9361CE4CE5E6}" sibTransId="{3E965261-66F8-4955-974C-C648540D9A5B}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EFB95CAC-961D-4281-9E78-89EC566E0083}" type="presOf" srcId="{839ACD05-9C12-412F-A2D5-CF1591CAE56C}" destId="{09D4A030-CA6A-44F9-BED8-520F13653394}" srcOrd="0" destOrd="0" presId="urn:microsoft.com/office/officeart/2005/8/layout/chevronAccent+Icon"/>
    <dgm:cxn modelId="{22F690F2-0BF8-4AC3-86EB-01CFEC13A518}" type="presOf" srcId="{1978C38C-DE75-4898-B792-321EA1F7323A}" destId="{80F2E508-D749-4F41-971C-97A6BEF57469}" srcOrd="0" destOrd="0" presId="urn:microsoft.com/office/officeart/2005/8/layout/chevronAccent+Icon"/>
    <dgm:cxn modelId="{82B8113F-5BDE-4213-9FE9-1F2CFB2AA809}" type="presOf" srcId="{D34E00D3-ECBA-46A5-8A33-7A57246CEA95}" destId="{77FADFE8-04FA-4467-A9F3-D737581F198A}" srcOrd="0" destOrd="0" presId="urn:microsoft.com/office/officeart/2005/8/layout/chevronAccent+Icon"/>
    <dgm:cxn modelId="{2C9EF368-90B1-4314-9233-5369DB81F5EF}" type="presOf" srcId="{C6F8BADE-A621-4E19-8423-5F344DEED120}" destId="{AE889132-4CD5-43EE-AD56-A1F3CC7A567C}" srcOrd="0" destOrd="0" presId="urn:microsoft.com/office/officeart/2005/8/layout/chevronAccent+Icon"/>
    <dgm:cxn modelId="{236CF7A3-078A-4B89-94F1-F24C051CF58E}" srcId="{C6F8BADE-A621-4E19-8423-5F344DEED120}" destId="{D34E00D3-ECBA-46A5-8A33-7A57246CEA95}" srcOrd="1" destOrd="0" parTransId="{2DA7A531-80B1-4010-AF98-E0E0DD023027}" sibTransId="{73343882-CF80-42E6-B48E-01FB4D953BC2}"/>
    <dgm:cxn modelId="{46FF0AE5-F8E7-4ACA-A3BA-79340892383A}" type="presParOf" srcId="{AE889132-4CD5-43EE-AD56-A1F3CC7A567C}" destId="{7CD019CD-4BEA-4FE5-9654-5489E649DB48}" srcOrd="0" destOrd="0" presId="urn:microsoft.com/office/officeart/2005/8/layout/chevronAccent+Icon"/>
    <dgm:cxn modelId="{AF0E788A-A76C-4130-AED2-BE7E9C8F82B7}" type="presParOf" srcId="{7CD019CD-4BEA-4FE5-9654-5489E649DB48}" destId="{D86F25F7-7F2F-471D-8ABD-DFC1257F9422}" srcOrd="0" destOrd="0" presId="urn:microsoft.com/office/officeart/2005/8/layout/chevronAccent+Icon"/>
    <dgm:cxn modelId="{7A616572-9A3E-4A72-A7E1-108B4A95F0FE}" type="presParOf" srcId="{7CD019CD-4BEA-4FE5-9654-5489E649DB48}" destId="{80F2E508-D749-4F41-971C-97A6BEF57469}" srcOrd="1" destOrd="0" presId="urn:microsoft.com/office/officeart/2005/8/layout/chevronAccent+Icon"/>
    <dgm:cxn modelId="{93F52626-41CD-429E-9CF3-B294BB58A823}" type="presParOf" srcId="{AE889132-4CD5-43EE-AD56-A1F3CC7A567C}" destId="{830FA459-9651-4A31-AE11-557DF6C7C14A}" srcOrd="1" destOrd="0" presId="urn:microsoft.com/office/officeart/2005/8/layout/chevronAccent+Icon"/>
    <dgm:cxn modelId="{CA914E41-6509-4304-A0E5-531A3AFF7790}" type="presParOf" srcId="{AE889132-4CD5-43EE-AD56-A1F3CC7A567C}" destId="{1EF7F51B-B486-4C30-BEC5-61CC5A2D1558}" srcOrd="2" destOrd="0" presId="urn:microsoft.com/office/officeart/2005/8/layout/chevronAccent+Icon"/>
    <dgm:cxn modelId="{06BFE083-084E-4EF7-88BF-982531CAC088}" type="presParOf" srcId="{1EF7F51B-B486-4C30-BEC5-61CC5A2D1558}" destId="{DFDBC78E-4BD4-4D58-B8F2-E1814A6A3B03}" srcOrd="0" destOrd="0" presId="urn:microsoft.com/office/officeart/2005/8/layout/chevronAccent+Icon"/>
    <dgm:cxn modelId="{E898692F-9DF1-4FC7-B2DB-61F77DD7DCA3}" type="presParOf" srcId="{1EF7F51B-B486-4C30-BEC5-61CC5A2D1558}" destId="{77FADFE8-04FA-4467-A9F3-D737581F198A}" srcOrd="1" destOrd="0" presId="urn:microsoft.com/office/officeart/2005/8/layout/chevronAccent+Icon"/>
    <dgm:cxn modelId="{883204D9-594F-4BAA-81C6-73E244DB1287}" type="presParOf" srcId="{AE889132-4CD5-43EE-AD56-A1F3CC7A567C}" destId="{E5668E90-D2D0-4321-9691-1EC8A142E6A7}" srcOrd="3" destOrd="0" presId="urn:microsoft.com/office/officeart/2005/8/layout/chevronAccent+Icon"/>
    <dgm:cxn modelId="{E5487284-0CDC-48CF-B6EB-2661DF1DEBDF}" type="presParOf" srcId="{AE889132-4CD5-43EE-AD56-A1F3CC7A567C}" destId="{B22CA77B-CDC5-43F7-B2E1-FED97FEB2C98}" srcOrd="4" destOrd="0" presId="urn:microsoft.com/office/officeart/2005/8/layout/chevronAccent+Icon"/>
    <dgm:cxn modelId="{C18180CB-0E96-48A4-9284-F3D2D3A48EF8}" type="presParOf" srcId="{B22CA77B-CDC5-43F7-B2E1-FED97FEB2C98}" destId="{7CD1A9FA-3657-4CC0-99F8-BB1B689BA84A}" srcOrd="0" destOrd="0" presId="urn:microsoft.com/office/officeart/2005/8/layout/chevronAccent+Icon"/>
    <dgm:cxn modelId="{C2F95058-377F-49EA-B3C5-91BEFBB2F87A}" type="presParOf" srcId="{B22CA77B-CDC5-43F7-B2E1-FED97FEB2C98}" destId="{09D4A030-CA6A-44F9-BED8-520F1365339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78C38C-DE75-4898-B792-321EA1F7323A}">
      <dgm:prSet phldrT="[Text]"/>
      <dgm:spPr/>
      <dgm:t>
        <a:bodyPr/>
        <a:lstStyle/>
        <a:p>
          <a:r>
            <a:rPr lang="en-US" dirty="0" smtClean="0"/>
            <a:t>Update TAC Task Creation Config File for Respective </a:t>
          </a:r>
          <a:r>
            <a:rPr lang="en-US" dirty="0" smtClean="0"/>
            <a:t>Environment</a:t>
          </a:r>
          <a:br>
            <a:rPr lang="en-US" dirty="0" smtClean="0"/>
          </a:br>
          <a:r>
            <a:rPr lang="en-US" dirty="0" smtClean="0"/>
            <a:t>⑤</a:t>
          </a:r>
          <a:endParaRPr lang="en-US" dirty="0"/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en-US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en-US"/>
        </a:p>
      </dgm:t>
    </dgm:pt>
    <dgm:pt modelId="{D34E00D3-ECBA-46A5-8A33-7A57246CEA95}">
      <dgm:prSet phldrT="[Text]"/>
      <dgm:spPr/>
      <dgm:t>
        <a:bodyPr/>
        <a:lstStyle/>
        <a:p>
          <a:r>
            <a:rPr lang="en-US" dirty="0" smtClean="0"/>
            <a:t>Create Tasks in TAC from Artifactory 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⑦</a:t>
          </a:r>
          <a:endParaRPr lang="en-US" dirty="0"/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en-US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en-US"/>
        </a:p>
      </dgm:t>
    </dgm:pt>
    <dgm:pt modelId="{839ACD05-9C12-412F-A2D5-CF1591CAE56C}">
      <dgm:prSet phldrT="[Text]"/>
      <dgm:spPr/>
      <dgm:t>
        <a:bodyPr/>
        <a:lstStyle/>
        <a:p>
          <a:r>
            <a:rPr lang="en-US" dirty="0" smtClean="0"/>
            <a:t>Copy required parameter files/scripts on to the server</a:t>
          </a:r>
          <a:r>
            <a:rPr lang="en-US" dirty="0" smtClean="0"/>
            <a:t>. </a:t>
          </a:r>
        </a:p>
        <a:p>
          <a:r>
            <a:rPr lang="en-US" dirty="0" smtClean="0"/>
            <a:t>⑧</a:t>
          </a:r>
          <a:endParaRPr lang="en-US" dirty="0"/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en-US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en-US"/>
        </a:p>
      </dgm:t>
    </dgm:pt>
    <dgm:pt modelId="{21B1DBD9-3833-4C09-81D4-A52AF8115FB2}">
      <dgm:prSet phldrT="[Text]"/>
      <dgm:spPr/>
      <dgm:t>
        <a:bodyPr/>
        <a:lstStyle/>
        <a:p>
          <a:r>
            <a:rPr lang="en-US" dirty="0" smtClean="0"/>
            <a:t>Create a new Tag in DEV </a:t>
          </a:r>
          <a:r>
            <a:rPr lang="en-US" dirty="0" smtClean="0"/>
            <a:t>Environment</a:t>
          </a:r>
          <a:br>
            <a:rPr lang="en-US" dirty="0" smtClean="0"/>
          </a:br>
          <a:r>
            <a:rPr lang="en-US" dirty="0" smtClean="0"/>
            <a:t>⑨</a:t>
          </a:r>
          <a:endParaRPr lang="en-US" dirty="0"/>
        </a:p>
      </dgm:t>
    </dgm:pt>
    <dgm:pt modelId="{ECDBECA2-7340-4B19-8B8F-9F8FB74A9AB5}" type="parTrans" cxnId="{E21D63E8-0BD7-42A3-B148-E39D42E47EC3}">
      <dgm:prSet/>
      <dgm:spPr/>
      <dgm:t>
        <a:bodyPr/>
        <a:lstStyle/>
        <a:p>
          <a:endParaRPr lang="en-US"/>
        </a:p>
      </dgm:t>
    </dgm:pt>
    <dgm:pt modelId="{16DEBDED-7158-4C8F-A361-1440D74812A0}" type="sibTrans" cxnId="{E21D63E8-0BD7-42A3-B148-E39D42E47EC3}">
      <dgm:prSet/>
      <dgm:spPr/>
      <dgm:t>
        <a:bodyPr/>
        <a:lstStyle/>
        <a:p>
          <a:endParaRPr lang="en-US"/>
        </a:p>
      </dgm:t>
    </dgm:pt>
    <dgm:pt modelId="{AE889132-4CD5-43EE-AD56-A1F3CC7A567C}" type="pres">
      <dgm:prSet presAssocID="{C6F8BADE-A621-4E19-8423-5F344DEED1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019CD-4BEA-4FE5-9654-5489E649DB48}" type="pres">
      <dgm:prSet presAssocID="{1978C38C-DE75-4898-B792-321EA1F7323A}" presName="composite" presStyleCnt="0"/>
      <dgm:spPr/>
    </dgm:pt>
    <dgm:pt modelId="{D86F25F7-7F2F-471D-8ABD-DFC1257F9422}" type="pres">
      <dgm:prSet presAssocID="{1978C38C-DE75-4898-B792-321EA1F7323A}" presName="bgChev" presStyleLbl="node1" presStyleIdx="0" presStyleCnt="4"/>
      <dgm:spPr/>
    </dgm:pt>
    <dgm:pt modelId="{80F2E508-D749-4F41-971C-97A6BEF57469}" type="pres">
      <dgm:prSet presAssocID="{1978C38C-DE75-4898-B792-321EA1F7323A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FA459-9651-4A31-AE11-557DF6C7C14A}" type="pres">
      <dgm:prSet presAssocID="{4CBF072D-8FBE-4DB6-BF57-91184168EB98}" presName="compositeSpace" presStyleCnt="0"/>
      <dgm:spPr/>
    </dgm:pt>
    <dgm:pt modelId="{1EF7F51B-B486-4C30-BEC5-61CC5A2D1558}" type="pres">
      <dgm:prSet presAssocID="{D34E00D3-ECBA-46A5-8A33-7A57246CEA95}" presName="composite" presStyleCnt="0"/>
      <dgm:spPr/>
    </dgm:pt>
    <dgm:pt modelId="{DFDBC78E-4BD4-4D58-B8F2-E1814A6A3B03}" type="pres">
      <dgm:prSet presAssocID="{D34E00D3-ECBA-46A5-8A33-7A57246CEA95}" presName="bgChev" presStyleLbl="node1" presStyleIdx="1" presStyleCnt="4"/>
      <dgm:spPr/>
    </dgm:pt>
    <dgm:pt modelId="{77FADFE8-04FA-4467-A9F3-D737581F198A}" type="pres">
      <dgm:prSet presAssocID="{D34E00D3-ECBA-46A5-8A33-7A57246CEA95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68E90-D2D0-4321-9691-1EC8A142E6A7}" type="pres">
      <dgm:prSet presAssocID="{73343882-CF80-42E6-B48E-01FB4D953BC2}" presName="compositeSpace" presStyleCnt="0"/>
      <dgm:spPr/>
    </dgm:pt>
    <dgm:pt modelId="{B22CA77B-CDC5-43F7-B2E1-FED97FEB2C98}" type="pres">
      <dgm:prSet presAssocID="{839ACD05-9C12-412F-A2D5-CF1591CAE56C}" presName="composite" presStyleCnt="0"/>
      <dgm:spPr/>
    </dgm:pt>
    <dgm:pt modelId="{7CD1A9FA-3657-4CC0-99F8-BB1B689BA84A}" type="pres">
      <dgm:prSet presAssocID="{839ACD05-9C12-412F-A2D5-CF1591CAE56C}" presName="bgChev" presStyleLbl="node1" presStyleIdx="2" presStyleCnt="4"/>
      <dgm:spPr/>
    </dgm:pt>
    <dgm:pt modelId="{09D4A030-CA6A-44F9-BED8-520F13653394}" type="pres">
      <dgm:prSet presAssocID="{839ACD05-9C12-412F-A2D5-CF1591CAE56C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8D902-58C7-4A0A-A275-82D6C1936EF0}" type="pres">
      <dgm:prSet presAssocID="{3E965261-66F8-4955-974C-C648540D9A5B}" presName="compositeSpace" presStyleCnt="0"/>
      <dgm:spPr/>
    </dgm:pt>
    <dgm:pt modelId="{657262AE-E960-49C0-9898-8957B25DDD8D}" type="pres">
      <dgm:prSet presAssocID="{21B1DBD9-3833-4C09-81D4-A52AF8115FB2}" presName="composite" presStyleCnt="0"/>
      <dgm:spPr/>
    </dgm:pt>
    <dgm:pt modelId="{D001B4D5-FB6B-4F78-A2AA-6031B8DB529F}" type="pres">
      <dgm:prSet presAssocID="{21B1DBD9-3833-4C09-81D4-A52AF8115FB2}" presName="bgChev" presStyleLbl="node1" presStyleIdx="3" presStyleCnt="4"/>
      <dgm:spPr/>
    </dgm:pt>
    <dgm:pt modelId="{190255C1-06D5-41B1-BB1C-B19B731EA7BD}" type="pres">
      <dgm:prSet presAssocID="{21B1DBD9-3833-4C09-81D4-A52AF8115FB2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7B02E0-E5A6-4645-A0C6-A0EAEB325C22}" srcId="{C6F8BADE-A621-4E19-8423-5F344DEED120}" destId="{839ACD05-9C12-412F-A2D5-CF1591CAE56C}" srcOrd="2" destOrd="0" parTransId="{90515C67-D541-4EE7-9AD3-9361CE4CE5E6}" sibTransId="{3E965261-66F8-4955-974C-C648540D9A5B}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E21D63E8-0BD7-42A3-B148-E39D42E47EC3}" srcId="{C6F8BADE-A621-4E19-8423-5F344DEED120}" destId="{21B1DBD9-3833-4C09-81D4-A52AF8115FB2}" srcOrd="3" destOrd="0" parTransId="{ECDBECA2-7340-4B19-8B8F-9F8FB74A9AB5}" sibTransId="{16DEBDED-7158-4C8F-A361-1440D74812A0}"/>
    <dgm:cxn modelId="{EFB95CAC-961D-4281-9E78-89EC566E0083}" type="presOf" srcId="{839ACD05-9C12-412F-A2D5-CF1591CAE56C}" destId="{09D4A030-CA6A-44F9-BED8-520F13653394}" srcOrd="0" destOrd="0" presId="urn:microsoft.com/office/officeart/2005/8/layout/chevronAccent+Icon"/>
    <dgm:cxn modelId="{22F690F2-0BF8-4AC3-86EB-01CFEC13A518}" type="presOf" srcId="{1978C38C-DE75-4898-B792-321EA1F7323A}" destId="{80F2E508-D749-4F41-971C-97A6BEF57469}" srcOrd="0" destOrd="0" presId="urn:microsoft.com/office/officeart/2005/8/layout/chevronAccent+Icon"/>
    <dgm:cxn modelId="{82B8113F-5BDE-4213-9FE9-1F2CFB2AA809}" type="presOf" srcId="{D34E00D3-ECBA-46A5-8A33-7A57246CEA95}" destId="{77FADFE8-04FA-4467-A9F3-D737581F198A}" srcOrd="0" destOrd="0" presId="urn:microsoft.com/office/officeart/2005/8/layout/chevronAccent+Icon"/>
    <dgm:cxn modelId="{2C9EF368-90B1-4314-9233-5369DB81F5EF}" type="presOf" srcId="{C6F8BADE-A621-4E19-8423-5F344DEED120}" destId="{AE889132-4CD5-43EE-AD56-A1F3CC7A567C}" srcOrd="0" destOrd="0" presId="urn:microsoft.com/office/officeart/2005/8/layout/chevronAccent+Icon"/>
    <dgm:cxn modelId="{236CF7A3-078A-4B89-94F1-F24C051CF58E}" srcId="{C6F8BADE-A621-4E19-8423-5F344DEED120}" destId="{D34E00D3-ECBA-46A5-8A33-7A57246CEA95}" srcOrd="1" destOrd="0" parTransId="{2DA7A531-80B1-4010-AF98-E0E0DD023027}" sibTransId="{73343882-CF80-42E6-B48E-01FB4D953BC2}"/>
    <dgm:cxn modelId="{F719BCE4-3740-4912-B1EB-32A9FC68E695}" type="presOf" srcId="{21B1DBD9-3833-4C09-81D4-A52AF8115FB2}" destId="{190255C1-06D5-41B1-BB1C-B19B731EA7BD}" srcOrd="0" destOrd="0" presId="urn:microsoft.com/office/officeart/2005/8/layout/chevronAccent+Icon"/>
    <dgm:cxn modelId="{46FF0AE5-F8E7-4ACA-A3BA-79340892383A}" type="presParOf" srcId="{AE889132-4CD5-43EE-AD56-A1F3CC7A567C}" destId="{7CD019CD-4BEA-4FE5-9654-5489E649DB48}" srcOrd="0" destOrd="0" presId="urn:microsoft.com/office/officeart/2005/8/layout/chevronAccent+Icon"/>
    <dgm:cxn modelId="{AF0E788A-A76C-4130-AED2-BE7E9C8F82B7}" type="presParOf" srcId="{7CD019CD-4BEA-4FE5-9654-5489E649DB48}" destId="{D86F25F7-7F2F-471D-8ABD-DFC1257F9422}" srcOrd="0" destOrd="0" presId="urn:microsoft.com/office/officeart/2005/8/layout/chevronAccent+Icon"/>
    <dgm:cxn modelId="{7A616572-9A3E-4A72-A7E1-108B4A95F0FE}" type="presParOf" srcId="{7CD019CD-4BEA-4FE5-9654-5489E649DB48}" destId="{80F2E508-D749-4F41-971C-97A6BEF57469}" srcOrd="1" destOrd="0" presId="urn:microsoft.com/office/officeart/2005/8/layout/chevronAccent+Icon"/>
    <dgm:cxn modelId="{93F52626-41CD-429E-9CF3-B294BB58A823}" type="presParOf" srcId="{AE889132-4CD5-43EE-AD56-A1F3CC7A567C}" destId="{830FA459-9651-4A31-AE11-557DF6C7C14A}" srcOrd="1" destOrd="0" presId="urn:microsoft.com/office/officeart/2005/8/layout/chevronAccent+Icon"/>
    <dgm:cxn modelId="{CA914E41-6509-4304-A0E5-531A3AFF7790}" type="presParOf" srcId="{AE889132-4CD5-43EE-AD56-A1F3CC7A567C}" destId="{1EF7F51B-B486-4C30-BEC5-61CC5A2D1558}" srcOrd="2" destOrd="0" presId="urn:microsoft.com/office/officeart/2005/8/layout/chevronAccent+Icon"/>
    <dgm:cxn modelId="{06BFE083-084E-4EF7-88BF-982531CAC088}" type="presParOf" srcId="{1EF7F51B-B486-4C30-BEC5-61CC5A2D1558}" destId="{DFDBC78E-4BD4-4D58-B8F2-E1814A6A3B03}" srcOrd="0" destOrd="0" presId="urn:microsoft.com/office/officeart/2005/8/layout/chevronAccent+Icon"/>
    <dgm:cxn modelId="{E898692F-9DF1-4FC7-B2DB-61F77DD7DCA3}" type="presParOf" srcId="{1EF7F51B-B486-4C30-BEC5-61CC5A2D1558}" destId="{77FADFE8-04FA-4467-A9F3-D737581F198A}" srcOrd="1" destOrd="0" presId="urn:microsoft.com/office/officeart/2005/8/layout/chevronAccent+Icon"/>
    <dgm:cxn modelId="{883204D9-594F-4BAA-81C6-73E244DB1287}" type="presParOf" srcId="{AE889132-4CD5-43EE-AD56-A1F3CC7A567C}" destId="{E5668E90-D2D0-4321-9691-1EC8A142E6A7}" srcOrd="3" destOrd="0" presId="urn:microsoft.com/office/officeart/2005/8/layout/chevronAccent+Icon"/>
    <dgm:cxn modelId="{E5487284-0CDC-48CF-B6EB-2661DF1DEBDF}" type="presParOf" srcId="{AE889132-4CD5-43EE-AD56-A1F3CC7A567C}" destId="{B22CA77B-CDC5-43F7-B2E1-FED97FEB2C98}" srcOrd="4" destOrd="0" presId="urn:microsoft.com/office/officeart/2005/8/layout/chevronAccent+Icon"/>
    <dgm:cxn modelId="{C18180CB-0E96-48A4-9284-F3D2D3A48EF8}" type="presParOf" srcId="{B22CA77B-CDC5-43F7-B2E1-FED97FEB2C98}" destId="{7CD1A9FA-3657-4CC0-99F8-BB1B689BA84A}" srcOrd="0" destOrd="0" presId="urn:microsoft.com/office/officeart/2005/8/layout/chevronAccent+Icon"/>
    <dgm:cxn modelId="{C2F95058-377F-49EA-B3C5-91BEFBB2F87A}" type="presParOf" srcId="{B22CA77B-CDC5-43F7-B2E1-FED97FEB2C98}" destId="{09D4A030-CA6A-44F9-BED8-520F13653394}" srcOrd="1" destOrd="0" presId="urn:microsoft.com/office/officeart/2005/8/layout/chevronAccent+Icon"/>
    <dgm:cxn modelId="{57EB3BA4-FB0E-454E-A0FF-487EA25365A3}" type="presParOf" srcId="{AE889132-4CD5-43EE-AD56-A1F3CC7A567C}" destId="{60E8D902-58C7-4A0A-A275-82D6C1936EF0}" srcOrd="5" destOrd="0" presId="urn:microsoft.com/office/officeart/2005/8/layout/chevronAccent+Icon"/>
    <dgm:cxn modelId="{1A68EF5C-88E7-49F9-AC9D-E6BE72CC94D6}" type="presParOf" srcId="{AE889132-4CD5-43EE-AD56-A1F3CC7A567C}" destId="{657262AE-E960-49C0-9898-8957B25DDD8D}" srcOrd="6" destOrd="0" presId="urn:microsoft.com/office/officeart/2005/8/layout/chevronAccent+Icon"/>
    <dgm:cxn modelId="{2E645125-2AB7-42CA-AFA5-5231D2BE2F52}" type="presParOf" srcId="{657262AE-E960-49C0-9898-8957B25DDD8D}" destId="{D001B4D5-FB6B-4F78-A2AA-6031B8DB529F}" srcOrd="0" destOrd="0" presId="urn:microsoft.com/office/officeart/2005/8/layout/chevronAccent+Icon"/>
    <dgm:cxn modelId="{0E0948A0-FE3F-435E-A1F8-203EF8A99ABA}" type="presParOf" srcId="{657262AE-E960-49C0-9898-8957B25DDD8D}" destId="{190255C1-06D5-41B1-BB1C-B19B731EA7B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F25F7-7F2F-471D-8ABD-DFC1257F9422}">
      <dsp:nvSpPr>
        <dsp:cNvPr id="0" name=""/>
        <dsp:cNvSpPr/>
      </dsp:nvSpPr>
      <dsp:spPr>
        <a:xfrm>
          <a:off x="4739" y="1519262"/>
          <a:ext cx="2230623" cy="8610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F2E508-D749-4F41-971C-97A6BEF57469}">
      <dsp:nvSpPr>
        <dsp:cNvPr id="0" name=""/>
        <dsp:cNvSpPr/>
      </dsp:nvSpPr>
      <dsp:spPr>
        <a:xfrm>
          <a:off x="599572" y="1734517"/>
          <a:ext cx="1883637" cy="8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Prep</a:t>
          </a:r>
          <a:endParaRPr lang="en-US" sz="1900" kern="1200" dirty="0"/>
        </a:p>
      </dsp:txBody>
      <dsp:txXfrm>
        <a:off x="624790" y="1759735"/>
        <a:ext cx="1833201" cy="810584"/>
      </dsp:txXfrm>
    </dsp:sp>
    <dsp:sp modelId="{DFDBC78E-4BD4-4D58-B8F2-E1814A6A3B03}">
      <dsp:nvSpPr>
        <dsp:cNvPr id="0" name=""/>
        <dsp:cNvSpPr/>
      </dsp:nvSpPr>
      <dsp:spPr>
        <a:xfrm>
          <a:off x="2552606" y="1519262"/>
          <a:ext cx="2230623" cy="8610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FADFE8-04FA-4467-A9F3-D737581F198A}">
      <dsp:nvSpPr>
        <dsp:cNvPr id="0" name=""/>
        <dsp:cNvSpPr/>
      </dsp:nvSpPr>
      <dsp:spPr>
        <a:xfrm>
          <a:off x="3147439" y="1734517"/>
          <a:ext cx="1883637" cy="8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Construction</a:t>
          </a:r>
          <a:endParaRPr lang="en-US" sz="1900" kern="1200" dirty="0"/>
        </a:p>
      </dsp:txBody>
      <dsp:txXfrm>
        <a:off x="3172657" y="1759735"/>
        <a:ext cx="1833201" cy="810584"/>
      </dsp:txXfrm>
    </dsp:sp>
    <dsp:sp modelId="{7CD1A9FA-3657-4CC0-99F8-BB1B689BA84A}">
      <dsp:nvSpPr>
        <dsp:cNvPr id="0" name=""/>
        <dsp:cNvSpPr/>
      </dsp:nvSpPr>
      <dsp:spPr>
        <a:xfrm>
          <a:off x="5100474" y="1519262"/>
          <a:ext cx="2230623" cy="8610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D4A030-CA6A-44F9-BED8-520F13653394}">
      <dsp:nvSpPr>
        <dsp:cNvPr id="0" name=""/>
        <dsp:cNvSpPr/>
      </dsp:nvSpPr>
      <dsp:spPr>
        <a:xfrm>
          <a:off x="5695307" y="1734517"/>
          <a:ext cx="1883637" cy="8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Merge in DEV</a:t>
          </a:r>
          <a:endParaRPr lang="en-US" sz="1900" kern="1200" dirty="0"/>
        </a:p>
      </dsp:txBody>
      <dsp:txXfrm>
        <a:off x="5720525" y="1759735"/>
        <a:ext cx="1833201" cy="810584"/>
      </dsp:txXfrm>
    </dsp:sp>
    <dsp:sp modelId="{97968753-A492-42E0-8005-AD4F88037510}">
      <dsp:nvSpPr>
        <dsp:cNvPr id="0" name=""/>
        <dsp:cNvSpPr/>
      </dsp:nvSpPr>
      <dsp:spPr>
        <a:xfrm>
          <a:off x="7648342" y="1519262"/>
          <a:ext cx="2230623" cy="8610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25A160-9BE1-407D-B60C-27D8A7B78716}">
      <dsp:nvSpPr>
        <dsp:cNvPr id="0" name=""/>
        <dsp:cNvSpPr/>
      </dsp:nvSpPr>
      <dsp:spPr>
        <a:xfrm>
          <a:off x="8243175" y="1734517"/>
          <a:ext cx="1883637" cy="861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Deployment</a:t>
          </a:r>
          <a:endParaRPr lang="en-US" sz="1900" kern="1200" dirty="0"/>
        </a:p>
      </dsp:txBody>
      <dsp:txXfrm>
        <a:off x="8268393" y="1759735"/>
        <a:ext cx="1833201" cy="810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F25F7-7F2F-471D-8ABD-DFC1257F9422}">
      <dsp:nvSpPr>
        <dsp:cNvPr id="0" name=""/>
        <dsp:cNvSpPr/>
      </dsp:nvSpPr>
      <dsp:spPr>
        <a:xfrm>
          <a:off x="4573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F2E508-D749-4F41-971C-97A6BEF57469}">
      <dsp:nvSpPr>
        <dsp:cNvPr id="0" name=""/>
        <dsp:cNvSpPr/>
      </dsp:nvSpPr>
      <dsp:spPr>
        <a:xfrm>
          <a:off x="578618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</a:t>
          </a:r>
          <a:r>
            <a:rPr lang="en-US" sz="1400" kern="1200" dirty="0" smtClean="0"/>
            <a:t>project</a:t>
          </a:r>
          <a:br>
            <a:rPr lang="en-US" sz="1400" kern="1200" dirty="0" smtClean="0"/>
          </a:br>
          <a:r>
            <a:rPr lang="en-US" sz="1400" kern="1200" dirty="0" smtClean="0"/>
            <a:t>①</a:t>
          </a:r>
          <a:endParaRPr lang="en-US" sz="1400" kern="1200" dirty="0"/>
        </a:p>
      </dsp:txBody>
      <dsp:txXfrm>
        <a:off x="602955" y="1559064"/>
        <a:ext cx="1769134" cy="782255"/>
      </dsp:txXfrm>
    </dsp:sp>
    <dsp:sp modelId="{DFDBC78E-4BD4-4D58-B8F2-E1814A6A3B03}">
      <dsp:nvSpPr>
        <dsp:cNvPr id="0" name=""/>
        <dsp:cNvSpPr/>
      </dsp:nvSpPr>
      <dsp:spPr>
        <a:xfrm>
          <a:off x="2463398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FADFE8-04FA-4467-A9F3-D737581F198A}">
      <dsp:nvSpPr>
        <dsp:cNvPr id="0" name=""/>
        <dsp:cNvSpPr/>
      </dsp:nvSpPr>
      <dsp:spPr>
        <a:xfrm>
          <a:off x="3037443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</a:t>
          </a:r>
          <a:r>
            <a:rPr lang="en-US" sz="1400" kern="1200" dirty="0" smtClean="0"/>
            <a:t>Branch</a:t>
          </a:r>
          <a:br>
            <a:rPr lang="en-US" sz="1400" kern="1200" dirty="0" smtClean="0"/>
          </a:br>
          <a:r>
            <a:rPr lang="en-US" sz="1400" kern="1200" dirty="0" smtClean="0"/>
            <a:t>②</a:t>
          </a:r>
          <a:endParaRPr lang="en-US" sz="1400" kern="1200" dirty="0"/>
        </a:p>
      </dsp:txBody>
      <dsp:txXfrm>
        <a:off x="3061780" y="1559064"/>
        <a:ext cx="1769134" cy="782255"/>
      </dsp:txXfrm>
    </dsp:sp>
    <dsp:sp modelId="{7CD1A9FA-3657-4CC0-99F8-BB1B689BA84A}">
      <dsp:nvSpPr>
        <dsp:cNvPr id="0" name=""/>
        <dsp:cNvSpPr/>
      </dsp:nvSpPr>
      <dsp:spPr>
        <a:xfrm>
          <a:off x="4922223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D4A030-CA6A-44F9-BED8-520F13653394}">
      <dsp:nvSpPr>
        <dsp:cNvPr id="0" name=""/>
        <dsp:cNvSpPr/>
      </dsp:nvSpPr>
      <dsp:spPr>
        <a:xfrm>
          <a:off x="5496268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Create/Authorize</a:t>
          </a:r>
          <a:br>
            <a:rPr lang="en-US" sz="1400" kern="1200" dirty="0" smtClean="0"/>
          </a:br>
          <a:r>
            <a:rPr lang="en-US" sz="1400" kern="1200" dirty="0" smtClean="0"/>
            <a:t>TAC </a:t>
          </a:r>
          <a:r>
            <a:rPr lang="en-US" sz="1400" kern="1200" dirty="0" smtClean="0"/>
            <a:t>Users </a:t>
          </a:r>
          <a:r>
            <a:rPr lang="en-US" sz="1400" kern="1200" dirty="0" smtClean="0"/>
            <a:t>③</a:t>
          </a:r>
          <a:endParaRPr lang="en-US" sz="1400" kern="1200" dirty="0"/>
        </a:p>
      </dsp:txBody>
      <dsp:txXfrm>
        <a:off x="5520605" y="1559064"/>
        <a:ext cx="1769134" cy="782255"/>
      </dsp:txXfrm>
    </dsp:sp>
    <dsp:sp modelId="{C0C724C7-7FE5-43B8-B995-2D20B36BEF88}">
      <dsp:nvSpPr>
        <dsp:cNvPr id="0" name=""/>
        <dsp:cNvSpPr/>
      </dsp:nvSpPr>
      <dsp:spPr>
        <a:xfrm>
          <a:off x="7381049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76688C-6B4A-49B2-B106-CC14D5FBBEE0}">
      <dsp:nvSpPr>
        <dsp:cNvPr id="0" name=""/>
        <dsp:cNvSpPr/>
      </dsp:nvSpPr>
      <dsp:spPr>
        <a:xfrm>
          <a:off x="7955093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Create/Authorize</a:t>
          </a:r>
          <a:br>
            <a:rPr lang="en-US" sz="1400" kern="1200" dirty="0" smtClean="0"/>
          </a:br>
          <a:r>
            <a:rPr lang="en-US" sz="1400" kern="1200" dirty="0" smtClean="0"/>
            <a:t>SVN Users</a:t>
          </a:r>
          <a:endParaRPr lang="en-US" sz="1400" kern="1200" dirty="0"/>
        </a:p>
      </dsp:txBody>
      <dsp:txXfrm>
        <a:off x="7979430" y="1559064"/>
        <a:ext cx="1769134" cy="782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F25F7-7F2F-471D-8ABD-DFC1257F9422}">
      <dsp:nvSpPr>
        <dsp:cNvPr id="0" name=""/>
        <dsp:cNvSpPr/>
      </dsp:nvSpPr>
      <dsp:spPr>
        <a:xfrm>
          <a:off x="4573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F2E508-D749-4F41-971C-97A6BEF57469}">
      <dsp:nvSpPr>
        <dsp:cNvPr id="0" name=""/>
        <dsp:cNvSpPr/>
      </dsp:nvSpPr>
      <dsp:spPr>
        <a:xfrm>
          <a:off x="578618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Construction</a:t>
          </a:r>
          <a:br>
            <a:rPr lang="en-US" sz="1100" kern="1200" dirty="0" smtClean="0"/>
          </a:br>
          <a:r>
            <a:rPr lang="en-US" sz="1100" kern="1200" dirty="0" smtClean="0"/>
            <a:t>(done in Branch)</a:t>
          </a:r>
          <a:endParaRPr lang="en-US" sz="1100" kern="1200" dirty="0"/>
        </a:p>
      </dsp:txBody>
      <dsp:txXfrm>
        <a:off x="602955" y="1559064"/>
        <a:ext cx="1769134" cy="782255"/>
      </dsp:txXfrm>
    </dsp:sp>
    <dsp:sp modelId="{DFDBC78E-4BD4-4D58-B8F2-E1814A6A3B03}">
      <dsp:nvSpPr>
        <dsp:cNvPr id="0" name=""/>
        <dsp:cNvSpPr/>
      </dsp:nvSpPr>
      <dsp:spPr>
        <a:xfrm>
          <a:off x="2463398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FADFE8-04FA-4467-A9F3-D737581F198A}">
      <dsp:nvSpPr>
        <dsp:cNvPr id="0" name=""/>
        <dsp:cNvSpPr/>
      </dsp:nvSpPr>
      <dsp:spPr>
        <a:xfrm>
          <a:off x="3037443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Review/</a:t>
          </a:r>
          <a:br>
            <a:rPr lang="en-US" sz="1100" kern="1200" dirty="0" smtClean="0"/>
          </a:br>
          <a:r>
            <a:rPr lang="en-US" sz="1100" kern="1200" dirty="0" smtClean="0"/>
            <a:t>Unit Testing</a:t>
          </a:r>
          <a:endParaRPr lang="en-US" sz="1100" kern="1200" dirty="0"/>
        </a:p>
      </dsp:txBody>
      <dsp:txXfrm>
        <a:off x="3061780" y="1559064"/>
        <a:ext cx="1769134" cy="782255"/>
      </dsp:txXfrm>
    </dsp:sp>
    <dsp:sp modelId="{7CD1A9FA-3657-4CC0-99F8-BB1B689BA84A}">
      <dsp:nvSpPr>
        <dsp:cNvPr id="0" name=""/>
        <dsp:cNvSpPr/>
      </dsp:nvSpPr>
      <dsp:spPr>
        <a:xfrm>
          <a:off x="4922223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D4A030-CA6A-44F9-BED8-520F13653394}">
      <dsp:nvSpPr>
        <dsp:cNvPr id="0" name=""/>
        <dsp:cNvSpPr/>
      </dsp:nvSpPr>
      <dsp:spPr>
        <a:xfrm>
          <a:off x="5496268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Create Release Notes for Deployment</a:t>
          </a:r>
          <a:endParaRPr lang="en-US" sz="1100" kern="1200" dirty="0"/>
        </a:p>
      </dsp:txBody>
      <dsp:txXfrm>
        <a:off x="5520605" y="1559064"/>
        <a:ext cx="1769134" cy="782255"/>
      </dsp:txXfrm>
    </dsp:sp>
    <dsp:sp modelId="{98DB1CFF-26B9-4B15-8BD0-7A329C45865A}">
      <dsp:nvSpPr>
        <dsp:cNvPr id="0" name=""/>
        <dsp:cNvSpPr/>
      </dsp:nvSpPr>
      <dsp:spPr>
        <a:xfrm>
          <a:off x="7381049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10088F-9EB5-4A4B-A60D-8A0E4451BD94}">
      <dsp:nvSpPr>
        <dsp:cNvPr id="0" name=""/>
        <dsp:cNvSpPr/>
      </dsp:nvSpPr>
      <dsp:spPr>
        <a:xfrm>
          <a:off x="7955093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Send required parameter files, scripts to Deployment Team</a:t>
          </a:r>
          <a:endParaRPr lang="en-US" sz="1100" kern="1200" dirty="0"/>
        </a:p>
      </dsp:txBody>
      <dsp:txXfrm>
        <a:off x="7979430" y="1559064"/>
        <a:ext cx="1769134" cy="782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F25F7-7F2F-471D-8ABD-DFC1257F9422}">
      <dsp:nvSpPr>
        <dsp:cNvPr id="0" name=""/>
        <dsp:cNvSpPr/>
      </dsp:nvSpPr>
      <dsp:spPr>
        <a:xfrm>
          <a:off x="154" y="1608633"/>
          <a:ext cx="1426874" cy="5507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F2E508-D749-4F41-971C-97A6BEF57469}">
      <dsp:nvSpPr>
        <dsp:cNvPr id="0" name=""/>
        <dsp:cNvSpPr/>
      </dsp:nvSpPr>
      <dsp:spPr>
        <a:xfrm>
          <a:off x="301914" y="1671042"/>
          <a:ext cx="1362411" cy="701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Review Release Notes (RN), Verify required files</a:t>
          </a:r>
          <a:endParaRPr lang="en-US" sz="900" kern="1200" dirty="0"/>
        </a:p>
      </dsp:txBody>
      <dsp:txXfrm>
        <a:off x="322456" y="1691584"/>
        <a:ext cx="1321327" cy="660260"/>
      </dsp:txXfrm>
    </dsp:sp>
    <dsp:sp modelId="{DFDBC78E-4BD4-4D58-B8F2-E1814A6A3B03}">
      <dsp:nvSpPr>
        <dsp:cNvPr id="0" name=""/>
        <dsp:cNvSpPr/>
      </dsp:nvSpPr>
      <dsp:spPr>
        <a:xfrm>
          <a:off x="1942503" y="1616774"/>
          <a:ext cx="1426874" cy="5507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FADFE8-04FA-4467-A9F3-D737581F198A}">
      <dsp:nvSpPr>
        <dsp:cNvPr id="0" name=""/>
        <dsp:cNvSpPr/>
      </dsp:nvSpPr>
      <dsp:spPr>
        <a:xfrm>
          <a:off x="2237439" y="1644054"/>
          <a:ext cx="1376050" cy="77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Copy new code into Trunk (DEV</a:t>
          </a:r>
          <a:r>
            <a:rPr lang="en-US" sz="900" kern="1200" dirty="0" smtClean="0"/>
            <a:t>)</a:t>
          </a:r>
          <a:br>
            <a:rPr lang="en-US" sz="900" kern="1200" dirty="0" smtClean="0"/>
          </a:br>
          <a:r>
            <a:rPr lang="en-US" sz="900" kern="1200" dirty="0" smtClean="0"/>
            <a:t>④</a:t>
          </a:r>
          <a:r>
            <a:rPr lang="en-US" sz="900" kern="1200" dirty="0" smtClean="0"/>
            <a:t>  </a:t>
          </a:r>
          <a:endParaRPr lang="en-US" sz="900" kern="1200" dirty="0"/>
        </a:p>
      </dsp:txBody>
      <dsp:txXfrm>
        <a:off x="2260038" y="1666653"/>
        <a:ext cx="1330852" cy="726402"/>
      </dsp:txXfrm>
    </dsp:sp>
    <dsp:sp modelId="{7CD1A9FA-3657-4CC0-99F8-BB1B689BA84A}">
      <dsp:nvSpPr>
        <dsp:cNvPr id="0" name=""/>
        <dsp:cNvSpPr/>
      </dsp:nvSpPr>
      <dsp:spPr>
        <a:xfrm>
          <a:off x="3476623" y="2489444"/>
          <a:ext cx="1426874" cy="5507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D4A030-CA6A-44F9-BED8-520F13653394}">
      <dsp:nvSpPr>
        <dsp:cNvPr id="0" name=""/>
        <dsp:cNvSpPr/>
      </dsp:nvSpPr>
      <dsp:spPr>
        <a:xfrm>
          <a:off x="3794260" y="2523229"/>
          <a:ext cx="1330649" cy="758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Update TAC Task Creation Config File for DEV </a:t>
          </a:r>
          <a:r>
            <a:rPr lang="en-US" sz="900" kern="1200" dirty="0" err="1" smtClean="0"/>
            <a:t>Env</a:t>
          </a:r>
          <a:r>
            <a:rPr lang="en-US" sz="900" kern="1200" dirty="0" smtClean="0"/>
            <a:t>.</a:t>
          </a:r>
          <a:br>
            <a:rPr lang="en-US" sz="900" kern="1200" dirty="0" smtClean="0"/>
          </a:br>
          <a:r>
            <a:rPr lang="en-US" sz="900" kern="1200" dirty="0" smtClean="0"/>
            <a:t>⑤</a:t>
          </a:r>
          <a:endParaRPr lang="en-US" sz="900" kern="1200" dirty="0"/>
        </a:p>
      </dsp:txBody>
      <dsp:txXfrm>
        <a:off x="3816478" y="2545447"/>
        <a:ext cx="1286213" cy="714155"/>
      </dsp:txXfrm>
    </dsp:sp>
    <dsp:sp modelId="{91B44F10-9480-43C0-A3EF-8134DADC3E30}">
      <dsp:nvSpPr>
        <dsp:cNvPr id="0" name=""/>
        <dsp:cNvSpPr/>
      </dsp:nvSpPr>
      <dsp:spPr>
        <a:xfrm>
          <a:off x="5421012" y="2486049"/>
          <a:ext cx="1426874" cy="5507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1FEEC1-5CD3-42EC-A91D-51E8225E5E0A}">
      <dsp:nvSpPr>
        <dsp:cNvPr id="0" name=""/>
        <dsp:cNvSpPr/>
      </dsp:nvSpPr>
      <dsp:spPr>
        <a:xfrm>
          <a:off x="5707302" y="2513042"/>
          <a:ext cx="1393329" cy="77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Publish jobs into </a:t>
          </a:r>
          <a:r>
            <a:rPr lang="en-US" sz="1050" kern="1200" dirty="0" smtClean="0"/>
            <a:t>Artifactory</a:t>
          </a:r>
          <a:br>
            <a:rPr lang="en-US" sz="1050" kern="1200" dirty="0" smtClean="0"/>
          </a:br>
          <a:r>
            <a:rPr lang="en-US" sz="1050" kern="1200" dirty="0" smtClean="0"/>
            <a:t>⑥</a:t>
          </a:r>
          <a:endParaRPr lang="en-US" sz="800" kern="1200" dirty="0"/>
        </a:p>
      </dsp:txBody>
      <dsp:txXfrm>
        <a:off x="5729918" y="2535658"/>
        <a:ext cx="1348097" cy="726941"/>
      </dsp:txXfrm>
    </dsp:sp>
    <dsp:sp modelId="{D001B4D5-FB6B-4F78-A2AA-6031B8DB529F}">
      <dsp:nvSpPr>
        <dsp:cNvPr id="0" name=""/>
        <dsp:cNvSpPr/>
      </dsp:nvSpPr>
      <dsp:spPr>
        <a:xfrm>
          <a:off x="6474781" y="3392542"/>
          <a:ext cx="1426874" cy="5507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0255C1-06D5-41B1-BB1C-B19B731EA7BD}">
      <dsp:nvSpPr>
        <dsp:cNvPr id="0" name=""/>
        <dsp:cNvSpPr/>
      </dsp:nvSpPr>
      <dsp:spPr>
        <a:xfrm>
          <a:off x="6771148" y="3566488"/>
          <a:ext cx="1297309" cy="687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Tasks in DEV TAC from </a:t>
          </a:r>
          <a:r>
            <a:rPr lang="en-US" sz="1000" kern="1200" dirty="0" smtClean="0"/>
            <a:t>Artifactory</a:t>
          </a:r>
          <a:br>
            <a:rPr lang="en-US" sz="1000" kern="1200" dirty="0" smtClean="0"/>
          </a:br>
          <a:r>
            <a:rPr lang="en-US" sz="1000" kern="1200" dirty="0" smtClean="0"/>
            <a:t>⑦</a:t>
          </a:r>
          <a:endParaRPr lang="en-US" sz="1000" kern="1200" dirty="0"/>
        </a:p>
      </dsp:txBody>
      <dsp:txXfrm>
        <a:off x="6791273" y="3586613"/>
        <a:ext cx="1257059" cy="646851"/>
      </dsp:txXfrm>
    </dsp:sp>
    <dsp:sp modelId="{2BB50339-0462-40B4-8B62-CD31A7043768}">
      <dsp:nvSpPr>
        <dsp:cNvPr id="0" name=""/>
        <dsp:cNvSpPr/>
      </dsp:nvSpPr>
      <dsp:spPr>
        <a:xfrm>
          <a:off x="8150785" y="3407200"/>
          <a:ext cx="1426874" cy="5507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24E4EB-879E-401E-9F49-9983465E5C56}">
      <dsp:nvSpPr>
        <dsp:cNvPr id="0" name=""/>
        <dsp:cNvSpPr/>
      </dsp:nvSpPr>
      <dsp:spPr>
        <a:xfrm>
          <a:off x="8418711" y="3610460"/>
          <a:ext cx="1354193" cy="628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Copy required scripts, parameter files on to </a:t>
          </a:r>
          <a:r>
            <a:rPr lang="en-US" sz="1000" kern="1200" dirty="0" smtClean="0"/>
            <a:t>Server</a:t>
          </a:r>
          <a:br>
            <a:rPr lang="en-US" sz="1000" kern="1200" dirty="0" smtClean="0"/>
          </a:br>
          <a:r>
            <a:rPr lang="en-US" sz="1000" kern="1200" dirty="0" smtClean="0"/>
            <a:t>⑧</a:t>
          </a:r>
          <a:endParaRPr lang="en-US" sz="1000" kern="1200" dirty="0"/>
        </a:p>
      </dsp:txBody>
      <dsp:txXfrm>
        <a:off x="8437118" y="3628867"/>
        <a:ext cx="1317379" cy="5916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F25F7-7F2F-471D-8ABD-DFC1257F9422}">
      <dsp:nvSpPr>
        <dsp:cNvPr id="0" name=""/>
        <dsp:cNvSpPr/>
      </dsp:nvSpPr>
      <dsp:spPr>
        <a:xfrm>
          <a:off x="1145" y="1151811"/>
          <a:ext cx="2878817" cy="111122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F2E508-D749-4F41-971C-97A6BEF57469}">
      <dsp:nvSpPr>
        <dsp:cNvPr id="0" name=""/>
        <dsp:cNvSpPr/>
      </dsp:nvSpPr>
      <dsp:spPr>
        <a:xfrm>
          <a:off x="768830" y="1429617"/>
          <a:ext cx="2431001" cy="1111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TAC Task Creation Config File for Respective </a:t>
          </a:r>
          <a:r>
            <a:rPr lang="en-US" sz="1400" kern="1200" dirty="0" smtClean="0"/>
            <a:t>Environment</a:t>
          </a:r>
          <a:br>
            <a:rPr lang="en-US" sz="1400" kern="1200" dirty="0" smtClean="0"/>
          </a:br>
          <a:r>
            <a:rPr lang="en-US" sz="1400" kern="1200" dirty="0" smtClean="0"/>
            <a:t>⑤</a:t>
          </a:r>
          <a:endParaRPr lang="en-US" sz="1400" kern="1200" dirty="0"/>
        </a:p>
      </dsp:txBody>
      <dsp:txXfrm>
        <a:off x="801377" y="1462164"/>
        <a:ext cx="2365907" cy="1046129"/>
      </dsp:txXfrm>
    </dsp:sp>
    <dsp:sp modelId="{DFDBC78E-4BD4-4D58-B8F2-E1814A6A3B03}">
      <dsp:nvSpPr>
        <dsp:cNvPr id="0" name=""/>
        <dsp:cNvSpPr/>
      </dsp:nvSpPr>
      <dsp:spPr>
        <a:xfrm>
          <a:off x="3289395" y="1151811"/>
          <a:ext cx="2878817" cy="111122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FADFE8-04FA-4467-A9F3-D737581F198A}">
      <dsp:nvSpPr>
        <dsp:cNvPr id="0" name=""/>
        <dsp:cNvSpPr/>
      </dsp:nvSpPr>
      <dsp:spPr>
        <a:xfrm>
          <a:off x="4057079" y="1429617"/>
          <a:ext cx="2431001" cy="1111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Tasks in TAC from </a:t>
          </a:r>
          <a:r>
            <a:rPr lang="en-US" sz="1400" kern="1200" dirty="0" smtClean="0"/>
            <a:t>Artifactory</a:t>
          </a:r>
          <a:br>
            <a:rPr lang="en-US" sz="1400" kern="1200" dirty="0" smtClean="0"/>
          </a:br>
          <a:r>
            <a:rPr lang="en-US" sz="1400" kern="1200" dirty="0" smtClean="0"/>
            <a:t>⑦ </a:t>
          </a:r>
          <a:endParaRPr lang="en-US" sz="1400" kern="1200" dirty="0"/>
        </a:p>
      </dsp:txBody>
      <dsp:txXfrm>
        <a:off x="4089626" y="1462164"/>
        <a:ext cx="2365907" cy="1046129"/>
      </dsp:txXfrm>
    </dsp:sp>
    <dsp:sp modelId="{7CD1A9FA-3657-4CC0-99F8-BB1B689BA84A}">
      <dsp:nvSpPr>
        <dsp:cNvPr id="0" name=""/>
        <dsp:cNvSpPr/>
      </dsp:nvSpPr>
      <dsp:spPr>
        <a:xfrm>
          <a:off x="6577644" y="1151811"/>
          <a:ext cx="2878817" cy="111122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D4A030-CA6A-44F9-BED8-520F13653394}">
      <dsp:nvSpPr>
        <dsp:cNvPr id="0" name=""/>
        <dsp:cNvSpPr/>
      </dsp:nvSpPr>
      <dsp:spPr>
        <a:xfrm>
          <a:off x="7345328" y="1429617"/>
          <a:ext cx="2431001" cy="1111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Copy required parameter files/scripts on to the server</a:t>
          </a:r>
          <a:r>
            <a:rPr lang="en-US" sz="1400" kern="1200" dirty="0" smtClean="0"/>
            <a:t>.</a:t>
          </a:r>
          <a:br>
            <a:rPr lang="en-US" sz="1400" kern="1200" dirty="0" smtClean="0"/>
          </a:br>
          <a:r>
            <a:rPr lang="en-US" sz="1400" kern="1200" dirty="0" smtClean="0"/>
            <a:t>⑧</a:t>
          </a:r>
          <a:endParaRPr lang="en-US" sz="1400" kern="1200" dirty="0"/>
        </a:p>
      </dsp:txBody>
      <dsp:txXfrm>
        <a:off x="7377875" y="1462164"/>
        <a:ext cx="2365907" cy="10461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F25F7-7F2F-471D-8ABD-DFC1257F9422}">
      <dsp:nvSpPr>
        <dsp:cNvPr id="0" name=""/>
        <dsp:cNvSpPr/>
      </dsp:nvSpPr>
      <dsp:spPr>
        <a:xfrm>
          <a:off x="4573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F2E508-D749-4F41-971C-97A6BEF57469}">
      <dsp:nvSpPr>
        <dsp:cNvPr id="0" name=""/>
        <dsp:cNvSpPr/>
      </dsp:nvSpPr>
      <dsp:spPr>
        <a:xfrm>
          <a:off x="578618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Update TAC Task Creation Config File for Respective </a:t>
          </a:r>
          <a:r>
            <a:rPr lang="en-US" sz="1000" kern="1200" dirty="0" smtClean="0"/>
            <a:t>Environment</a:t>
          </a:r>
          <a:br>
            <a:rPr lang="en-US" sz="1000" kern="1200" dirty="0" smtClean="0"/>
          </a:br>
          <a:r>
            <a:rPr lang="en-US" sz="1000" kern="1200" dirty="0" smtClean="0"/>
            <a:t>⑤</a:t>
          </a:r>
          <a:endParaRPr lang="en-US" sz="1000" kern="1200" dirty="0"/>
        </a:p>
      </dsp:txBody>
      <dsp:txXfrm>
        <a:off x="602955" y="1559064"/>
        <a:ext cx="1769134" cy="782255"/>
      </dsp:txXfrm>
    </dsp:sp>
    <dsp:sp modelId="{DFDBC78E-4BD4-4D58-B8F2-E1814A6A3B03}">
      <dsp:nvSpPr>
        <dsp:cNvPr id="0" name=""/>
        <dsp:cNvSpPr/>
      </dsp:nvSpPr>
      <dsp:spPr>
        <a:xfrm>
          <a:off x="2463398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FADFE8-04FA-4467-A9F3-D737581F198A}">
      <dsp:nvSpPr>
        <dsp:cNvPr id="0" name=""/>
        <dsp:cNvSpPr/>
      </dsp:nvSpPr>
      <dsp:spPr>
        <a:xfrm>
          <a:off x="3037443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Tasks in TAC from Artifactory 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⑦</a:t>
          </a:r>
          <a:endParaRPr lang="en-US" sz="1000" kern="1200" dirty="0"/>
        </a:p>
      </dsp:txBody>
      <dsp:txXfrm>
        <a:off x="3061780" y="1559064"/>
        <a:ext cx="1769134" cy="782255"/>
      </dsp:txXfrm>
    </dsp:sp>
    <dsp:sp modelId="{7CD1A9FA-3657-4CC0-99F8-BB1B689BA84A}">
      <dsp:nvSpPr>
        <dsp:cNvPr id="0" name=""/>
        <dsp:cNvSpPr/>
      </dsp:nvSpPr>
      <dsp:spPr>
        <a:xfrm>
          <a:off x="4922223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D4A030-CA6A-44F9-BED8-520F13653394}">
      <dsp:nvSpPr>
        <dsp:cNvPr id="0" name=""/>
        <dsp:cNvSpPr/>
      </dsp:nvSpPr>
      <dsp:spPr>
        <a:xfrm>
          <a:off x="5496268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Copy required parameter files/scripts on to the server</a:t>
          </a:r>
          <a:r>
            <a:rPr lang="en-US" sz="1000" kern="1200" dirty="0" smtClean="0"/>
            <a:t>.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⑧</a:t>
          </a:r>
          <a:endParaRPr lang="en-US" sz="1000" kern="1200" dirty="0"/>
        </a:p>
      </dsp:txBody>
      <dsp:txXfrm>
        <a:off x="5520605" y="1559064"/>
        <a:ext cx="1769134" cy="782255"/>
      </dsp:txXfrm>
    </dsp:sp>
    <dsp:sp modelId="{D001B4D5-FB6B-4F78-A2AA-6031B8DB529F}">
      <dsp:nvSpPr>
        <dsp:cNvPr id="0" name=""/>
        <dsp:cNvSpPr/>
      </dsp:nvSpPr>
      <dsp:spPr>
        <a:xfrm>
          <a:off x="7381049" y="1326994"/>
          <a:ext cx="2152667" cy="83092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0255C1-06D5-41B1-BB1C-B19B731EA7BD}">
      <dsp:nvSpPr>
        <dsp:cNvPr id="0" name=""/>
        <dsp:cNvSpPr/>
      </dsp:nvSpPr>
      <dsp:spPr>
        <a:xfrm>
          <a:off x="7955093" y="1534727"/>
          <a:ext cx="1817808" cy="830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a new Tag in DEV </a:t>
          </a:r>
          <a:r>
            <a:rPr lang="en-US" sz="1000" kern="1200" dirty="0" smtClean="0"/>
            <a:t>Environment</a:t>
          </a:r>
          <a:br>
            <a:rPr lang="en-US" sz="1000" kern="1200" dirty="0" smtClean="0"/>
          </a:br>
          <a:r>
            <a:rPr lang="en-US" sz="1000" kern="1200" dirty="0" smtClean="0"/>
            <a:t>⑨</a:t>
          </a:r>
          <a:endParaRPr lang="en-US" sz="1000" kern="1200" dirty="0"/>
        </a:p>
      </dsp:txBody>
      <dsp:txXfrm>
        <a:off x="7979430" y="1559064"/>
        <a:ext cx="1769134" cy="782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AC47-1AC4-47CE-A93B-69BD784FE48A}" type="datetimeFigureOut">
              <a:rPr lang="en-US"/>
              <a:t>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AAD8-78B0-4EF6-84C7-32A82E764FC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7794F-1BC9-4278-AE26-4DD2F6BD4056}" type="datetimeFigureOut">
              <a:rPr lang="en-US"/>
              <a:t>2/5/2018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84417-8091-4A5A-B5F1-70C19F410C1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Talend </a:t>
            </a:r>
            <a:r>
              <a:rPr lang="en-US" dirty="0" smtClean="0"/>
              <a:t>Continuous Integration</a:t>
            </a:r>
            <a:endParaRPr lang="en-US" dirty="0"/>
          </a:p>
        </p:txBody>
      </p:sp>
      <p:graphicFrame>
        <p:nvGraphicFramePr>
          <p:cNvPr id="5" name="Diagram 4" descr="Random to Result Process" title="SmartArt"/>
          <p:cNvGraphicFramePr/>
          <p:nvPr>
            <p:extLst>
              <p:ext uri="{D42A27DB-BD31-4B8C-83A1-F6EECF244321}">
                <p14:modId xmlns:p14="http://schemas.microsoft.com/office/powerpoint/2010/main" val="3959187995"/>
              </p:ext>
            </p:extLst>
          </p:nvPr>
        </p:nvGraphicFramePr>
        <p:xfrm>
          <a:off x="1030224" y="1984248"/>
          <a:ext cx="10131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4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Preparation</a:t>
            </a:r>
            <a:endParaRPr lang="en-US" dirty="0"/>
          </a:p>
        </p:txBody>
      </p:sp>
      <p:graphicFrame>
        <p:nvGraphicFramePr>
          <p:cNvPr id="5" name="Diagram 4" descr="Random to Result Process" title="SmartArt"/>
          <p:cNvGraphicFramePr/>
          <p:nvPr>
            <p:extLst>
              <p:ext uri="{D42A27DB-BD31-4B8C-83A1-F6EECF244321}">
                <p14:modId xmlns:p14="http://schemas.microsoft.com/office/powerpoint/2010/main" val="1378861917"/>
              </p:ext>
            </p:extLst>
          </p:nvPr>
        </p:nvGraphicFramePr>
        <p:xfrm>
          <a:off x="1030224" y="1984248"/>
          <a:ext cx="9777476" cy="3692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" y="1301157"/>
            <a:ext cx="1063047" cy="13661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5127" y="2683265"/>
            <a:ext cx="229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Release Manager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47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graphicFrame>
        <p:nvGraphicFramePr>
          <p:cNvPr id="5" name="Diagram 4" descr="Random to Result Process" title="SmartArt"/>
          <p:cNvGraphicFramePr/>
          <p:nvPr>
            <p:extLst>
              <p:ext uri="{D42A27DB-BD31-4B8C-83A1-F6EECF244321}">
                <p14:modId xmlns:p14="http://schemas.microsoft.com/office/powerpoint/2010/main" val="1736823868"/>
              </p:ext>
            </p:extLst>
          </p:nvPr>
        </p:nvGraphicFramePr>
        <p:xfrm>
          <a:off x="1030224" y="1984248"/>
          <a:ext cx="9777476" cy="3692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037787"/>
            <a:ext cx="1599997" cy="1599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903" y="2507247"/>
            <a:ext cx="229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Developer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030224" y="5307568"/>
            <a:ext cx="892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Construction is always done in branch.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Code is copied into trunk only after Unit Testing is complete and sent for deployment.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Copying jobs into trunk is done only by deployment team.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43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Merge in DEV</a:t>
            </a:r>
            <a:endParaRPr lang="en-US" dirty="0"/>
          </a:p>
        </p:txBody>
      </p:sp>
      <p:graphicFrame>
        <p:nvGraphicFramePr>
          <p:cNvPr id="5" name="Diagram 4" descr="Random to Result Process" title="SmartArt"/>
          <p:cNvGraphicFramePr/>
          <p:nvPr>
            <p:extLst>
              <p:ext uri="{D42A27DB-BD31-4B8C-83A1-F6EECF244321}">
                <p14:modId xmlns:p14="http://schemas.microsoft.com/office/powerpoint/2010/main" val="3425045583"/>
              </p:ext>
            </p:extLst>
          </p:nvPr>
        </p:nvGraphicFramePr>
        <p:xfrm>
          <a:off x="845126" y="1447800"/>
          <a:ext cx="10178473" cy="506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wn Arrow 2"/>
          <p:cNvSpPr/>
          <p:nvPr/>
        </p:nvSpPr>
        <p:spPr>
          <a:xfrm>
            <a:off x="1420442" y="3912177"/>
            <a:ext cx="241300" cy="889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3435" y="4934238"/>
            <a:ext cx="1355314" cy="599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1742" y="4082014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Incomplete RN or </a:t>
            </a:r>
            <a:br>
              <a:rPr lang="en-US" sz="1100" dirty="0" smtClean="0"/>
            </a:br>
            <a:r>
              <a:rPr lang="en-US" sz="1100" dirty="0" smtClean="0"/>
              <a:t>missing files</a:t>
            </a:r>
            <a:endParaRPr lang="en-US" sz="1100" dirty="0"/>
          </a:p>
        </p:txBody>
      </p:sp>
      <p:sp>
        <p:nvSpPr>
          <p:cNvPr id="9" name="Curved Left Arrow 8"/>
          <p:cNvSpPr/>
          <p:nvPr/>
        </p:nvSpPr>
        <p:spPr>
          <a:xfrm rot="10965173">
            <a:off x="60058" y="3159145"/>
            <a:ext cx="738970" cy="2126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124" y="4174348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 Errors in RN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" y="2547879"/>
            <a:ext cx="229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Release Manager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5" y="1301157"/>
            <a:ext cx="938276" cy="12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0224" y="358148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Deployment</a:t>
            </a:r>
            <a:br>
              <a:rPr lang="en-US" sz="4000" dirty="0" smtClean="0"/>
            </a:br>
            <a:r>
              <a:rPr lang="en-US" sz="4000" dirty="0" smtClean="0"/>
              <a:t>(QA/SIT/UAT)</a:t>
            </a:r>
            <a:endParaRPr lang="en-US" sz="4000" dirty="0"/>
          </a:p>
        </p:txBody>
      </p:sp>
      <p:graphicFrame>
        <p:nvGraphicFramePr>
          <p:cNvPr id="5" name="Diagram 4" descr="Random to Result Process" title="SmartArt"/>
          <p:cNvGraphicFramePr/>
          <p:nvPr>
            <p:extLst>
              <p:ext uri="{D42A27DB-BD31-4B8C-83A1-F6EECF244321}">
                <p14:modId xmlns:p14="http://schemas.microsoft.com/office/powerpoint/2010/main" val="1429502263"/>
              </p:ext>
            </p:extLst>
          </p:nvPr>
        </p:nvGraphicFramePr>
        <p:xfrm>
          <a:off x="1030224" y="1984248"/>
          <a:ext cx="9777476" cy="3692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5127" y="2683265"/>
            <a:ext cx="229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Manager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" y="1301157"/>
            <a:ext cx="1063047" cy="13661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5126" y="5323495"/>
            <a:ext cx="8400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Deployment into QA environment are not done for entire release at once. Individual jobs are deployed into Test environment based on the development schedule.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Initial Deployments into SIT and UAT are done for entire release and any defect fixes are deployed later.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31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0224" y="358148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Deployment</a:t>
            </a:r>
            <a:br>
              <a:rPr lang="en-US" sz="4000" dirty="0" smtClean="0"/>
            </a:br>
            <a:r>
              <a:rPr lang="en-US" sz="4000" dirty="0" smtClean="0"/>
              <a:t>(PROD)</a:t>
            </a:r>
            <a:endParaRPr lang="en-US" sz="4000" dirty="0"/>
          </a:p>
        </p:txBody>
      </p:sp>
      <p:graphicFrame>
        <p:nvGraphicFramePr>
          <p:cNvPr id="5" name="Diagram 4" descr="Random to Result Process" title="SmartArt"/>
          <p:cNvGraphicFramePr/>
          <p:nvPr>
            <p:extLst>
              <p:ext uri="{D42A27DB-BD31-4B8C-83A1-F6EECF244321}">
                <p14:modId xmlns:p14="http://schemas.microsoft.com/office/powerpoint/2010/main" val="3845065138"/>
              </p:ext>
            </p:extLst>
          </p:nvPr>
        </p:nvGraphicFramePr>
        <p:xfrm>
          <a:off x="1030224" y="1984248"/>
          <a:ext cx="9777476" cy="3692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5127" y="2683265"/>
            <a:ext cx="229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Manager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" y="1301157"/>
            <a:ext cx="1063047" cy="13661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0224" y="5234724"/>
            <a:ext cx="920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After deployment into PROD, a new Tag is created from DEV trunk.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For any production defects, a new branch is created from the Tag and fixes are done.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05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B36A68-B985-479C-ABD2-B60B3ED4A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Random to Result Process Diagram SmartArt Slide (green on black, widescreen)</Template>
  <TotalTime>0</TotalTime>
  <Words>274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Process 08 16x9</vt:lpstr>
      <vt:lpstr>Talend Continuous Integration</vt:lpstr>
      <vt:lpstr>Initial Preparation</vt:lpstr>
      <vt:lpstr>Construction</vt:lpstr>
      <vt:lpstr>Code Merge in DEV</vt:lpstr>
      <vt:lpstr>Deployment (QA/SIT/UAT)</vt:lpstr>
      <vt:lpstr>Deployment (PROD)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2018-02-04T18:31:03Z</dcterms:created>
  <dcterms:modified xsi:type="dcterms:W3CDTF">2018-02-05T04:10:33Z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