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925d1ec1f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c925d1ec1f_4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029592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029592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925d1ec1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925d1ec1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925d1ec1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925d1ec1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925d1ec1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925d1ec1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925d1ec1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925d1ec1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925d1ec1f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c925d1ec1f_4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9029592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9029592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e082329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e082329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e082329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e082329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0823290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082329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e0823290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e0823290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e082329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e082329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902959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902959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8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808650" y="781050"/>
            <a:ext cx="5380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it" sz="4400">
                <a:latin typeface="Quattrocento Sans"/>
                <a:ea typeface="Quattrocento Sans"/>
                <a:cs typeface="Quattrocento Sans"/>
                <a:sym typeface="Quattrocento Sans"/>
              </a:rPr>
              <a:t>Documento Architetture</a:t>
            </a:r>
            <a:endParaRPr b="1" sz="4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701528"/>
            <a:ext cx="6858000" cy="18780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A cura di: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Barbero Martina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Castellano Lorenzo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Gallo Alessandro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Seletto Andrea </a:t>
            </a:r>
            <a:r>
              <a:rPr i="1" lang="it" sz="1100">
                <a:latin typeface="Quattrocento Sans"/>
                <a:ea typeface="Quattrocento Sans"/>
                <a:cs typeface="Quattrocento Sans"/>
                <a:sym typeface="Quattrocento Sans"/>
              </a:rPr>
              <a:t>(TL)</a:t>
            </a:r>
            <a:endParaRPr i="1"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33" y="25129"/>
            <a:ext cx="1495174" cy="14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0" y="441960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1050" y="410250"/>
            <a:ext cx="4606100" cy="405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200" y="760500"/>
            <a:ext cx="7089800" cy="325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5803225" y="977375"/>
            <a:ext cx="279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Questo codice serve per restituire all’utente il risultato della corsa</a:t>
            </a:r>
            <a:endParaRPr sz="1300"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 flipH="1">
            <a:off x="5155750" y="1282825"/>
            <a:ext cx="6597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2" name="Google Shape;20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833" y="3648329"/>
            <a:ext cx="1495174" cy="14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001" y="274350"/>
            <a:ext cx="5227825" cy="468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950" y="548250"/>
            <a:ext cx="5495051" cy="41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3714075" y="293225"/>
            <a:ext cx="1673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Questo è un pezzo di codice molto importante! Serve a costruire tutto l’ambiente grafico in cui si svolgerà la partita.</a:t>
            </a:r>
            <a:endParaRPr sz="1300"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 flipH="1">
            <a:off x="3188675" y="1783725"/>
            <a:ext cx="13806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4"/>
          <p:cNvSpPr txBox="1"/>
          <p:nvPr/>
        </p:nvSpPr>
        <p:spPr>
          <a:xfrm>
            <a:off x="3359775" y="2663375"/>
            <a:ext cx="150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Qui invece si altera passaggio tra giorno e notte durante la partita.</a:t>
            </a:r>
            <a:endParaRPr sz="1300"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2" name="Google Shape;212;p24"/>
          <p:cNvCxnSpPr>
            <a:stCxn id="211" idx="1"/>
          </p:cNvCxnSpPr>
          <p:nvPr/>
        </p:nvCxnSpPr>
        <p:spPr>
          <a:xfrm rot="10800000">
            <a:off x="2700075" y="3023675"/>
            <a:ext cx="6597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4"/>
          <p:cNvSpPr txBox="1"/>
          <p:nvPr/>
        </p:nvSpPr>
        <p:spPr>
          <a:xfrm>
            <a:off x="7770250" y="0"/>
            <a:ext cx="1258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Questo serve a far visualizzare su schermo le informazioni del giocatore: </a:t>
            </a:r>
            <a:r>
              <a:rPr i="1" lang="it" sz="1300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nome, cognome, età.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 flipH="1">
            <a:off x="7196075" y="1083175"/>
            <a:ext cx="580800" cy="7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5" name="Google Shape;21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833" y="3648579"/>
            <a:ext cx="1495174" cy="14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25" y="343175"/>
            <a:ext cx="3929224" cy="445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50" y="362500"/>
            <a:ext cx="4451300" cy="4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7648050" y="1295050"/>
            <a:ext cx="130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Questo pezzo rende possibile il salto del dinosauro.</a:t>
            </a:r>
            <a:endParaRPr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3" name="Google Shape;223;p25"/>
          <p:cNvCxnSpPr>
            <a:stCxn id="222" idx="0"/>
          </p:cNvCxnSpPr>
          <p:nvPr/>
        </p:nvCxnSpPr>
        <p:spPr>
          <a:xfrm rot="10800000">
            <a:off x="7586850" y="794050"/>
            <a:ext cx="71490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 txBox="1"/>
          <p:nvPr/>
        </p:nvSpPr>
        <p:spPr>
          <a:xfrm>
            <a:off x="3665200" y="1942550"/>
            <a:ext cx="155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Questo invece serve a far tornare a terra il dinosauro dopo il salto.</a:t>
            </a:r>
            <a:endParaRPr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5" name="Google Shape;225;p25"/>
          <p:cNvCxnSpPr/>
          <p:nvPr/>
        </p:nvCxnSpPr>
        <p:spPr>
          <a:xfrm flipH="1">
            <a:off x="3078625" y="2957675"/>
            <a:ext cx="5601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2333" y="3648329"/>
            <a:ext cx="1495174" cy="14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25" y="585812"/>
            <a:ext cx="3843050" cy="39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675" y="508137"/>
            <a:ext cx="3097150" cy="41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833" y="4"/>
            <a:ext cx="1495174" cy="14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85563"/>
            <a:ext cx="3503102" cy="49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4">
            <a:alphaModFix/>
          </a:blip>
          <a:srcRect b="8181" l="0" r="0" t="0"/>
          <a:stretch/>
        </p:blipFill>
        <p:spPr>
          <a:xfrm>
            <a:off x="4423550" y="1366725"/>
            <a:ext cx="3854575" cy="22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2822200" y="562000"/>
            <a:ext cx="21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Qui si trova la parte finale del codice, dove vi sono scritte le procedure per effettuare i test.</a:t>
            </a:r>
            <a:endParaRPr sz="1300"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 flipH="1">
            <a:off x="2724450" y="1539375"/>
            <a:ext cx="6231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3" name="Google Shape;2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833" y="4"/>
            <a:ext cx="1495174" cy="14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Introduzione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it" sz="1500">
                <a:latin typeface="Quattrocento Sans"/>
                <a:ea typeface="Quattrocento Sans"/>
                <a:cs typeface="Quattrocento Sans"/>
                <a:sym typeface="Quattrocento Sans"/>
              </a:rPr>
              <a:t>Il documento delle architetture serve per approfondire e dimostrare il meccanismo del software.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it" sz="1500">
                <a:latin typeface="Quattrocento Sans"/>
                <a:ea typeface="Quattrocento Sans"/>
                <a:cs typeface="Quattrocento Sans"/>
                <a:sym typeface="Quattrocento Sans"/>
              </a:rPr>
              <a:t>Questi dati descrivono la struttura, il contenuto e l’editing del documento. Per la presentazione di essi si definiscono i font, gli stili e il logo.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it" sz="1500">
                <a:latin typeface="Quattrocento Sans"/>
                <a:ea typeface="Quattrocento Sans"/>
                <a:cs typeface="Quattrocento Sans"/>
                <a:sym typeface="Quattrocento Sans"/>
              </a:rPr>
              <a:t>Come primo file abbiamo il manuale utente che serve per spiegare nel dettaglio come installare il gioco e il suo funzionamento, dettagliando le varie possibilita’ in cui l’utente puo’ interfacciarsi.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it" sz="1500">
                <a:latin typeface="Quattrocento Sans"/>
                <a:ea typeface="Quattrocento Sans"/>
                <a:cs typeface="Quattrocento Sans"/>
                <a:sym typeface="Quattrocento Sans"/>
              </a:rPr>
              <a:t>Come secondo file abbiamo un’analisi nel dettaglio riguardo al codice.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833" y="4"/>
            <a:ext cx="1495174" cy="14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 File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 una migliore organizzazione del codice, il gioco è stato organizzato in vari file poi collegati tra di loro nel codice. In questa sezione del manuale troverete in modo dettagliato una descrizione di ogni file e del loro contenuto.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						</a:t>
            </a:r>
            <a:r>
              <a:rPr i="1" lang="it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Cliccare nella freccia del file di cui desiderate l’analisi.</a:t>
            </a:r>
            <a:endParaRPr i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47" y="1686050"/>
            <a:ext cx="1548150" cy="32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>
            <a:hlinkClick action="ppaction://hlinkshowjump?jump=nextslide"/>
          </p:cNvPr>
          <p:cNvSpPr/>
          <p:nvPr/>
        </p:nvSpPr>
        <p:spPr>
          <a:xfrm>
            <a:off x="2038200" y="1920800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>
            <a:hlinkClick action="ppaction://hlinkshowjump?jump=nextslide"/>
          </p:cNvPr>
          <p:cNvSpPr/>
          <p:nvPr/>
        </p:nvSpPr>
        <p:spPr>
          <a:xfrm>
            <a:off x="2038200" y="2201250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>
            <a:hlinkClick action="ppaction://hlinkshowjump?jump=nextslide"/>
          </p:cNvPr>
          <p:cNvSpPr/>
          <p:nvPr/>
        </p:nvSpPr>
        <p:spPr>
          <a:xfrm>
            <a:off x="2038200" y="2449688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038200" y="2698125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038200" y="2946550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038200" y="3194975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038200" y="3443400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038200" y="3691825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038200" y="3940250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038200" y="4188675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038200" y="4469150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2038200" y="4749625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>
            <a:hlinkClick action="ppaction://hlinkshowjump?jump=nextslide"/>
          </p:cNvPr>
          <p:cNvSpPr/>
          <p:nvPr/>
        </p:nvSpPr>
        <p:spPr>
          <a:xfrm>
            <a:off x="2038200" y="1704375"/>
            <a:ext cx="555000" cy="14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9825" y="0"/>
            <a:ext cx="1204175" cy="12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7554875" y="303623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 File 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Quattrocento Sans"/>
              <a:buChar char="•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E’ un file, in cui al suo interno viene specifica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to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il nome del gioco che verrà creato una volta compilato all’interno del nostro terminale.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●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E’ un file immagine di estensione “.png”,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il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cui interno mostra una specie di demo del level design.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●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All’interno di questo file, possiamo trovare il contratto di licenza pubblico di GNU, con termini e condizioni.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●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E’ un file in cui al suo interno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vengono dettate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alcune premesse, e in cui si specifica l’utilizzo della libreria &lt;ncurses.h&gt;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0" y="2013750"/>
            <a:ext cx="15919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613" y="1219350"/>
            <a:ext cx="16859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-2610" r="2610" t="0"/>
          <a:stretch/>
        </p:blipFill>
        <p:spPr>
          <a:xfrm>
            <a:off x="752438" y="2593163"/>
            <a:ext cx="16383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363" y="3140875"/>
            <a:ext cx="16764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8833" y="4"/>
            <a:ext cx="1495174" cy="14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 File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•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Contiene un file scritto in C, che sfruttando la libreria &lt;ncurses.h&gt;, crea diverse funzion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“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void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”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per diverse sezioni del comparto grafico che vi è all’interno del gioco. Utilizzando la funzione “mvprintw” stampa le diverse sezioni delle figure,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proprio come in questa immagine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00" y="1152475"/>
            <a:ext cx="16764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45498"/>
            <a:ext cx="3520950" cy="18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 rot="-1032127">
            <a:off x="2643147" y="2307736"/>
            <a:ext cx="1309581" cy="15799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884325" y="2171550"/>
            <a:ext cx="324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Variabili d’ingresso alla funzione, sono in sostanza delle coordinate che si riferiscono alla posizione in cui verranno stampate le stringhe che formano poi una specie di dinosauro costituito da caratteri.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6701" y="0"/>
            <a:ext cx="1337300" cy="13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 File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•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Questo file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serve a livello organizzativo, contiene tutti i prototipi delle diverse funzioni che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vengono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usat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nel file di estensione .c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•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All’interno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del file “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game.c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”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possiamo trovare il codice principale di tutto il gioco.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All’interno sono presenti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tutte le meccaniche principali del gioco. All’inizio del codice possiamo trovare le librerie che includiamo e anche i file con il resto del c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odice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25" y="1152475"/>
            <a:ext cx="1638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50" y="2000900"/>
            <a:ext cx="16668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6" y="3070371"/>
            <a:ext cx="1762550" cy="14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2369000" y="4097725"/>
            <a:ext cx="597600" cy="17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369000" y="3353750"/>
            <a:ext cx="597600" cy="17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3148000" y="323900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Librerie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3115350" y="3982975"/>
            <a:ext cx="29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File da includere nel codice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8833" y="4"/>
            <a:ext cx="1495174" cy="14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 File 5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•"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Nel file game.h, ci sono i prototipi delle funzioni di game.c inserite in un file a parte per organizzare meglio il codice.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•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E’ un file di testo dove all’interno v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iene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scritto il nome e il punteggio dell’utente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migliore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•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All’interno del main si trova il codice per far iniziare tutto il gioco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prende dei parametri da linea di comando grazie a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“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argc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”,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che specifica quanti sono gli argomenti. Mentre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“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argv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” specifica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fisicamente i caratteri degli argomenti.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•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menu.c troviamo il codice che ci serve per far funzionare il menu, e a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nche il codice che ci specifica qual è il file in cui viene scritto il punteggio maggiore. Per fare ciò si utilizzano le funzioni: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9D1D9"/>
                </a:solidFill>
                <a:highlight>
                  <a:srgbClr val="0D1117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highScoreFile = fopen("./highScore.txt", "r");</a:t>
            </a:r>
            <a:endParaRPr sz="1300">
              <a:solidFill>
                <a:srgbClr val="C9D1D9"/>
              </a:solidFill>
              <a:highlight>
                <a:srgbClr val="0D1117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9D1D9"/>
                </a:solidFill>
                <a:highlight>
                  <a:srgbClr val="0D1117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fscanf(highScoreFile, "%d", &amp;highScore);</a:t>
            </a:r>
            <a:endParaRPr sz="1300">
              <a:solidFill>
                <a:srgbClr val="C9D1D9"/>
              </a:solidFill>
              <a:highlight>
                <a:srgbClr val="0D1117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9D1D9"/>
                </a:solidFill>
                <a:highlight>
                  <a:srgbClr val="0D1117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fclose(highScoreFile);</a:t>
            </a:r>
            <a:endParaRPr sz="1300">
              <a:solidFill>
                <a:srgbClr val="C9D1D9"/>
              </a:solidFill>
              <a:highlight>
                <a:srgbClr val="0D1117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13" y="1152475"/>
            <a:ext cx="16668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25" y="1724150"/>
            <a:ext cx="16668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900" y="2276775"/>
            <a:ext cx="1638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600" y="3030375"/>
            <a:ext cx="1638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6276" y="0"/>
            <a:ext cx="1307725" cy="13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 File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it" sz="1300"/>
              <a:t>.</a:t>
            </a:r>
            <a:endParaRPr sz="13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All’interno degli ultimi file ci sono gli header, con all’interno i prototipi delle funzioni per poter semplificare l’organizzazione al programmatore.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300">
                <a:latin typeface="Quattrocento Sans"/>
                <a:ea typeface="Quattrocento Sans"/>
                <a:cs typeface="Quattrocento Sans"/>
                <a:sym typeface="Quattrocento Sans"/>
              </a:rPr>
              <a:t>Requisiti software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Per poter giocare al gioco è necessario: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Font typeface="Quattrocento Sans"/>
              <a:buChar char="-"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Avere come sistema operativo linux oppure cygwin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-"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Aver un account di github per poter accedere ai file di gioco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300" y="1152475"/>
            <a:ext cx="1352475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8833" y="4"/>
            <a:ext cx="1495174" cy="14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7512500" y="416835"/>
            <a:ext cx="117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00" y="844200"/>
            <a:ext cx="4184850" cy="41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84450"/>
            <a:ext cx="4606974" cy="40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2"/>
          <p:cNvCxnSpPr/>
          <p:nvPr/>
        </p:nvCxnSpPr>
        <p:spPr>
          <a:xfrm rot="10800000">
            <a:off x="3405300" y="1543600"/>
            <a:ext cx="5409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2"/>
          <p:cNvSpPr txBox="1"/>
          <p:nvPr/>
        </p:nvSpPr>
        <p:spPr>
          <a:xfrm>
            <a:off x="3790050" y="1833000"/>
            <a:ext cx="1563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Questo pezzo di codice indica se il gioco sta per terminare durante un turno</a:t>
            </a:r>
            <a:endParaRPr sz="1300">
              <a:solidFill>
                <a:schemeClr val="dk1"/>
              </a:solidFill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0" name="Google Shape;190;p22"/>
          <p:cNvCxnSpPr/>
          <p:nvPr/>
        </p:nvCxnSpPr>
        <p:spPr>
          <a:xfrm flipH="1">
            <a:off x="3126475" y="4514350"/>
            <a:ext cx="6225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3831450" y="3450300"/>
            <a:ext cx="1481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highlight>
                  <a:srgbClr val="A2C4C9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Questo serve per aumentare la velocità del dinosauro, man mano che passa il tempo nella partita</a:t>
            </a:r>
            <a:endParaRPr sz="1300">
              <a:highlight>
                <a:srgbClr val="A2C4C9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2715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Esecuzione codice e funzionamento tecnico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833" y="3648329"/>
            <a:ext cx="1495174" cy="14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