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c09f743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c8c09f743c_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187a3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187a3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c6187a3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c6187a3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187a36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187a36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10551dc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10551dc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6187a36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6187a36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187a36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187a3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627d344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627d344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627d344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627d344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28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*nome*/chrome-dinosaur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hyperlink" Target="http://drive.google.com/file/d/1hDZ2irazQg7U6YD9ti3oA4MIJ-U1u5AH/view" TargetMode="External"/><Relationship Id="rId6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143000" y="86378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b="1" lang="it" sz="4300">
                <a:latin typeface="Quattrocento Sans"/>
                <a:ea typeface="Quattrocento Sans"/>
                <a:cs typeface="Quattrocento Sans"/>
                <a:sym typeface="Quattrocento Sans"/>
              </a:rPr>
              <a:t>Manuale utente</a:t>
            </a:r>
            <a:endParaRPr b="1" sz="4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082500" y="286976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A cura di: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Barbero Martina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Castellano Lorenzo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Gallo Alessandro</a:t>
            </a:r>
            <a:endParaRPr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it">
                <a:latin typeface="Quattrocento Sans"/>
                <a:ea typeface="Quattrocento Sans"/>
                <a:cs typeface="Quattrocento Sans"/>
                <a:sym typeface="Quattrocento Sans"/>
              </a:rPr>
              <a:t>Seletto Andrea </a:t>
            </a:r>
            <a:r>
              <a:rPr i="1" lang="it" sz="1100">
                <a:latin typeface="Quattrocento Sans"/>
                <a:ea typeface="Quattrocento Sans"/>
                <a:cs typeface="Quattrocento Sans"/>
                <a:sym typeface="Quattrocento Sans"/>
              </a:rPr>
              <a:t>(TL)</a:t>
            </a:r>
            <a:endParaRPr i="1"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NO GAME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34" y="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0" y="3638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2687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Descrizione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86650"/>
            <a:ext cx="5582100" cy="389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gioco consiste nell’effettuare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più strada possibile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 il nostro dinosauro.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Nel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design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del gioco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 (schermata di gioco)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vi è uno scorrimento orizzontale che va da destra verso sinistra, con il dinosauro fermo in prossimità dello schermo a sinistra.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Come linguaggio di programmazione, il gioco sfrutta le potenzialità della libreria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&lt;ncurses.h&gt;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presente in C, per dare una sorta di comparto grafico di base. Richiamando poi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delle funzioni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diversi oggetti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;   </a:t>
            </a:r>
            <a:r>
              <a:rPr i="1"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r>
              <a:rPr i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 ostacoli, il sole, l</a:t>
            </a:r>
            <a:r>
              <a:rPr i="1"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i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luna, ecc.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 mante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nere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una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migliore organizzazione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tutti i file sono stati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divisi fin dall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’inizio,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maniera tale da r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ndere più facile e accessibile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modifica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2190" t="3697"/>
          <a:stretch/>
        </p:blipFill>
        <p:spPr>
          <a:xfrm>
            <a:off x="5972500" y="2729900"/>
            <a:ext cx="2911151" cy="161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NO GAME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Requisiti minimi consigliati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152475"/>
            <a:ext cx="8520600" cy="377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-"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 operativo linux desktop/server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oppure, avere installato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cygwin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una </a:t>
            </a:r>
            <a:r>
              <a:rPr b="1"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virtual machine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 o una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partizione con Linux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-"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Aver installato la libreria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ncurses</a:t>
            </a:r>
            <a:endParaRPr b="1"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-"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GB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di ram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-"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GB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di spazio libero sul disco rigido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attrocento Sans"/>
              <a:buChar char="-"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processore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 una frequenza di almeno </a:t>
            </a: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GHz</a:t>
            </a:r>
            <a:endParaRPr b="1"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1778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requisiti minimi del gioco possono variare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base a quelli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imposti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lla singola distribuzione di linux.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N.B. 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E’ possibile che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anche dei computer con una potenza minore potrebbero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far funzionare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il gioco,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ma questo non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garant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isce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che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funzioni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nel modo corretto.  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NO GAME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Installazione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301000"/>
            <a:ext cx="8520600" cy="3723000"/>
          </a:xfrm>
          <a:prstGeom prst="rect">
            <a:avLst/>
          </a:prstGeom>
          <a:noFill/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Entrare sul seguente link con le proprie credenziali e premere sul bottone con scritto fo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k, co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me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indicato.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Aprire il terminale o la versione server di linux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/ 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Cygwin.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Nel caso di linux versione desktop, per poter aprire il terminale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è sufficiente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premere i 3 puntini in basso a destra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cercare il terminale nella barra in alto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aprirlo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25" y="1606425"/>
            <a:ext cx="5908349" cy="210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6055875" y="1894825"/>
            <a:ext cx="734700" cy="239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NO GAME"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329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Installazione 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Eseguire il comando seguente inserendo al posto del campo *nome*, il nickname di github.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git clone </a:t>
            </a:r>
            <a:r>
              <a:rPr b="1" lang="it" sz="1300" u="sng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https://github.com/*nome*/chrome-dinosaur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Effettuare la compilazione con il seguente comando: </a:t>
            </a:r>
            <a:r>
              <a:rPr b="1" lang="it" sz="1300" u="sng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gcc *.c -lncurses -o dino.exe</a:t>
            </a:r>
            <a:r>
              <a:rPr i="1" lang="it" sz="1300">
                <a:solidFill>
                  <a:srgbClr val="233A4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(questo comando creera’ il file exe).</a:t>
            </a:r>
            <a:r>
              <a:rPr b="1" lang="it" sz="13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it" sz="1300" u="sng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1300" u="sng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Inserire il seguente comando per </a:t>
            </a: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avviare il file exe creato precedentemente, questo avviera’ il gioco</a:t>
            </a:r>
            <a:r>
              <a:rPr lang="it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./dino.exe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NO GAME"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332800" y="431825"/>
            <a:ext cx="1616700" cy="2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it" sz="157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Schermata Home</a:t>
            </a:r>
            <a:endParaRPr sz="1577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9963"/>
            <a:ext cx="3774326" cy="2122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825" y="427525"/>
            <a:ext cx="3774326" cy="212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4835825" y="399375"/>
            <a:ext cx="3411000" cy="28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it" sz="157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Schermata di gioco (giorno)</a:t>
            </a:r>
            <a:endParaRPr sz="1577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60394"/>
            <a:ext cx="3774326" cy="2122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272300" y="2892450"/>
            <a:ext cx="3774300" cy="134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it" sz="157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Schermata di fine gioco (giorno)</a:t>
            </a:r>
            <a:endParaRPr sz="1577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t/>
            </a:r>
            <a:endParaRPr sz="1577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225" y="2960412"/>
            <a:ext cx="3774326" cy="21219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>
            <p:ph type="title"/>
          </p:nvPr>
        </p:nvSpPr>
        <p:spPr>
          <a:xfrm>
            <a:off x="5409900" y="2226825"/>
            <a:ext cx="2481000" cy="2062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Schermata di gioco (notte)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078025" y="201075"/>
            <a:ext cx="3108600" cy="159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latin typeface="Quattrocento Sans"/>
                <a:ea typeface="Quattrocento Sans"/>
                <a:cs typeface="Quattrocento Sans"/>
                <a:sym typeface="Quattrocento Sans"/>
              </a:rPr>
              <a:t>Schermata di fine gioco (notte)</a:t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612" y="360275"/>
            <a:ext cx="3933424" cy="22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60200" y="2645975"/>
            <a:ext cx="20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Il gioco in funzione: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6" name="Google Shape;146;p20"/>
          <p:cNvCxnSpPr>
            <a:endCxn id="147" idx="1"/>
          </p:cNvCxnSpPr>
          <p:nvPr/>
        </p:nvCxnSpPr>
        <p:spPr>
          <a:xfrm>
            <a:off x="974250" y="3101650"/>
            <a:ext cx="1512900" cy="7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INO GAME" id="148" name="Google Shape;14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0" name="Google Shape;150;p20" title="dinookk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775" y="2730200"/>
            <a:ext cx="30226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Chiusura del gioco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33125" y="1017725"/>
            <a:ext cx="7458300" cy="355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La chiusura del gioco, come mostrato nelle immagini di fine gioco, si effettua tramite la digitazione di “q”, o, nel caso si volesse rigiocare “r”, una volta finita la partita.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350" y="1705750"/>
            <a:ext cx="5757769" cy="3237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1"/>
          <p:cNvCxnSpPr/>
          <p:nvPr/>
        </p:nvCxnSpPr>
        <p:spPr>
          <a:xfrm>
            <a:off x="977375" y="1857025"/>
            <a:ext cx="3718500" cy="16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INO GAME"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Quattrocento Sans"/>
                <a:ea typeface="Quattrocento Sans"/>
                <a:cs typeface="Quattrocento Sans"/>
                <a:sym typeface="Quattrocento Sans"/>
              </a:rPr>
              <a:t>Possibili problemi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E’ possibile vi si possa trovare delle problematiche durante l’esecuzione del gioco. 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In caso abbiate qualunque problema, controllate prima di avere tutti i requisiti necessari per poter 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installare il gioco.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Alcuni problemi principali potrebbero essere legati a: 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Prestazioni inferiori a quelle richieste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Mancata installazione delle librerie richieste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Inserimento del comando sbagliato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Quattrocento Sans"/>
              <a:buChar char="-"/>
            </a:pPr>
            <a:r>
              <a:t/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Quattrocento Sans"/>
                <a:ea typeface="Quattrocento Sans"/>
                <a:cs typeface="Quattrocento Sans"/>
                <a:sym typeface="Quattrocento Sans"/>
              </a:rPr>
              <a:t>Pertanto verificate che i passaggi siano stati effettuati correttamente.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NO GAME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484" y="36300"/>
            <a:ext cx="1494971" cy="14949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7455050" y="400106"/>
            <a:ext cx="1432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it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Dino game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