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6" r:id="rId2"/>
    <p:sldId id="271" r:id="rId3"/>
    <p:sldId id="263" r:id="rId4"/>
    <p:sldId id="279" r:id="rId5"/>
    <p:sldId id="282" r:id="rId6"/>
    <p:sldId id="280" r:id="rId7"/>
    <p:sldId id="265" r:id="rId8"/>
    <p:sldId id="266"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87684" autoAdjust="0"/>
  </p:normalViewPr>
  <p:slideViewPr>
    <p:cSldViewPr snapToGrid="0">
      <p:cViewPr varScale="1">
        <p:scale>
          <a:sx n="67" d="100"/>
          <a:sy n="67" d="100"/>
        </p:scale>
        <p:origin x="644" y="5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tra Nair" userId="de09d2251bc40bc6" providerId="LiveId" clId="{021648F8-1F74-4550-B4E0-9A2C89B861A2}"/>
    <pc:docChg chg="modSld">
      <pc:chgData name="Chitra Nair" userId="de09d2251bc40bc6" providerId="LiveId" clId="{021648F8-1F74-4550-B4E0-9A2C89B861A2}" dt="2022-01-14T10:35:29.852" v="35" actId="20577"/>
      <pc:docMkLst>
        <pc:docMk/>
      </pc:docMkLst>
      <pc:sldChg chg="modSp">
        <pc:chgData name="Chitra Nair" userId="de09d2251bc40bc6" providerId="LiveId" clId="{021648F8-1F74-4550-B4E0-9A2C89B861A2}" dt="2022-01-14T10:35:29.852" v="35" actId="20577"/>
        <pc:sldMkLst>
          <pc:docMk/>
          <pc:sldMk cId="423539550" sldId="265"/>
        </pc:sldMkLst>
        <pc:spChg chg="mod">
          <ac:chgData name="Chitra Nair" userId="de09d2251bc40bc6" providerId="LiveId" clId="{021648F8-1F74-4550-B4E0-9A2C89B861A2}" dt="2022-01-14T10:35:29.852" v="35" actId="20577"/>
          <ac:spMkLst>
            <pc:docMk/>
            <pc:sldMk cId="423539550" sldId="265"/>
            <ac:spMk id="3" creationId="{43022148-48B4-43F1-AD44-D0078F95E89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38BDDD-37B2-B44B-964E-E54D3270605F}" type="doc">
      <dgm:prSet loTypeId="urn:microsoft.com/office/officeart/2005/8/layout/hList6" loCatId="" qsTypeId="urn:microsoft.com/office/officeart/2005/8/quickstyle/simple1" qsCatId="simple" csTypeId="urn:microsoft.com/office/officeart/2005/8/colors/accent1_2" csCatId="accent1" phldr="1"/>
      <dgm:spPr/>
      <dgm:t>
        <a:bodyPr/>
        <a:lstStyle/>
        <a:p>
          <a:endParaRPr lang="en-GB"/>
        </a:p>
      </dgm:t>
    </dgm:pt>
    <dgm:pt modelId="{9E7FDD7E-015B-0D4E-83DD-B5412BB08C79}">
      <dgm:prSet phldrT="[Text]"/>
      <dgm:spPr/>
      <dgm:t>
        <a:bodyPr/>
        <a:lstStyle/>
        <a:p>
          <a:r>
            <a:rPr lang="en-GB" dirty="0"/>
            <a:t>Scraping</a:t>
          </a:r>
        </a:p>
      </dgm:t>
    </dgm:pt>
    <dgm:pt modelId="{44283054-AA3F-1F40-B2DD-2A523606B63F}" type="parTrans" cxnId="{A4D9F6D7-370B-A349-AFA4-F434E46865CB}">
      <dgm:prSet/>
      <dgm:spPr/>
      <dgm:t>
        <a:bodyPr/>
        <a:lstStyle/>
        <a:p>
          <a:endParaRPr lang="en-GB"/>
        </a:p>
      </dgm:t>
    </dgm:pt>
    <dgm:pt modelId="{24B66130-7FB2-AA47-A85C-AD4737BDEE95}" type="sibTrans" cxnId="{A4D9F6D7-370B-A349-AFA4-F434E46865CB}">
      <dgm:prSet/>
      <dgm:spPr/>
      <dgm:t>
        <a:bodyPr/>
        <a:lstStyle/>
        <a:p>
          <a:endParaRPr lang="en-GB"/>
        </a:p>
      </dgm:t>
    </dgm:pt>
    <dgm:pt modelId="{95133FBE-AF37-D34C-8E98-6CEB99D4DE69}">
      <dgm:prSet phldrT="[Text]"/>
      <dgm:spPr/>
      <dgm:t>
        <a:bodyPr/>
        <a:lstStyle/>
        <a:p>
          <a:r>
            <a:rPr lang="en-GB" dirty="0"/>
            <a:t>NLP based feature extraction</a:t>
          </a:r>
        </a:p>
      </dgm:t>
    </dgm:pt>
    <dgm:pt modelId="{322B7F57-9D3E-7047-A306-25EB601A39FE}" type="parTrans" cxnId="{C575E621-F35A-FA45-8220-61B22748016B}">
      <dgm:prSet/>
      <dgm:spPr/>
      <dgm:t>
        <a:bodyPr/>
        <a:lstStyle/>
        <a:p>
          <a:endParaRPr lang="en-GB"/>
        </a:p>
      </dgm:t>
    </dgm:pt>
    <dgm:pt modelId="{8023DAC7-7C0A-F841-AA41-D84EDB531B5B}" type="sibTrans" cxnId="{C575E621-F35A-FA45-8220-61B22748016B}">
      <dgm:prSet/>
      <dgm:spPr/>
      <dgm:t>
        <a:bodyPr/>
        <a:lstStyle/>
        <a:p>
          <a:endParaRPr lang="en-GB"/>
        </a:p>
      </dgm:t>
    </dgm:pt>
    <dgm:pt modelId="{889BB884-65E6-EC49-A7B1-3DB6B4EC4086}">
      <dgm:prSet phldrT="[Text]"/>
      <dgm:spPr/>
      <dgm:t>
        <a:bodyPr/>
        <a:lstStyle/>
        <a:p>
          <a:r>
            <a:rPr lang="en-GB" dirty="0"/>
            <a:t>Database creation of feature sets	</a:t>
          </a:r>
        </a:p>
      </dgm:t>
    </dgm:pt>
    <dgm:pt modelId="{87ED2B73-DC17-3548-886C-ADD0B37C4837}" type="parTrans" cxnId="{54C6EFEF-6A77-884F-8B46-26FD043559A1}">
      <dgm:prSet/>
      <dgm:spPr/>
      <dgm:t>
        <a:bodyPr/>
        <a:lstStyle/>
        <a:p>
          <a:endParaRPr lang="en-GB"/>
        </a:p>
      </dgm:t>
    </dgm:pt>
    <dgm:pt modelId="{FAD211E7-F51E-7043-8F39-3A441349887A}" type="sibTrans" cxnId="{54C6EFEF-6A77-884F-8B46-26FD043559A1}">
      <dgm:prSet/>
      <dgm:spPr/>
      <dgm:t>
        <a:bodyPr/>
        <a:lstStyle/>
        <a:p>
          <a:endParaRPr lang="en-GB"/>
        </a:p>
      </dgm:t>
    </dgm:pt>
    <dgm:pt modelId="{504289E0-50B7-FE4E-8810-01CFD35C5623}">
      <dgm:prSet/>
      <dgm:spPr/>
      <dgm:t>
        <a:bodyPr/>
        <a:lstStyle/>
        <a:p>
          <a:r>
            <a:rPr lang="en-GB" dirty="0"/>
            <a:t>R.A.T.S. (Resume Automatic Tracking System) creation</a:t>
          </a:r>
        </a:p>
      </dgm:t>
    </dgm:pt>
    <dgm:pt modelId="{0EB7B039-E368-EE47-97C6-D2D374454179}" type="parTrans" cxnId="{19C0F12D-877C-D341-9332-B13D8B6DE49A}">
      <dgm:prSet/>
      <dgm:spPr/>
      <dgm:t>
        <a:bodyPr/>
        <a:lstStyle/>
        <a:p>
          <a:endParaRPr lang="en-GB"/>
        </a:p>
      </dgm:t>
    </dgm:pt>
    <dgm:pt modelId="{D974D653-495F-3148-9409-0320362BD4F4}" type="sibTrans" cxnId="{19C0F12D-877C-D341-9332-B13D8B6DE49A}">
      <dgm:prSet/>
      <dgm:spPr/>
      <dgm:t>
        <a:bodyPr/>
        <a:lstStyle/>
        <a:p>
          <a:endParaRPr lang="en-GB"/>
        </a:p>
      </dgm:t>
    </dgm:pt>
    <dgm:pt modelId="{2D1DB87B-DB2C-7544-9831-A3B69002993C}">
      <dgm:prSet/>
      <dgm:spPr/>
      <dgm:t>
        <a:bodyPr/>
        <a:lstStyle/>
        <a:p>
          <a:r>
            <a:rPr lang="en-GB" dirty="0"/>
            <a:t>Prediction Model</a:t>
          </a:r>
        </a:p>
      </dgm:t>
    </dgm:pt>
    <dgm:pt modelId="{CFCBF50B-2DE6-834C-8299-3613C46814A2}" type="parTrans" cxnId="{065097EB-3DFD-A544-887D-707A6FFAA9C3}">
      <dgm:prSet/>
      <dgm:spPr/>
      <dgm:t>
        <a:bodyPr/>
        <a:lstStyle/>
        <a:p>
          <a:endParaRPr lang="en-GB"/>
        </a:p>
      </dgm:t>
    </dgm:pt>
    <dgm:pt modelId="{A6E58FBC-0554-3848-954A-AEC6995C6379}" type="sibTrans" cxnId="{065097EB-3DFD-A544-887D-707A6FFAA9C3}">
      <dgm:prSet/>
      <dgm:spPr/>
      <dgm:t>
        <a:bodyPr/>
        <a:lstStyle/>
        <a:p>
          <a:endParaRPr lang="en-GB"/>
        </a:p>
      </dgm:t>
    </dgm:pt>
    <dgm:pt modelId="{95F0FACD-BE83-4E48-A130-0F20E50089EA}" type="pres">
      <dgm:prSet presAssocID="{D138BDDD-37B2-B44B-964E-E54D3270605F}" presName="Name0" presStyleCnt="0">
        <dgm:presLayoutVars>
          <dgm:dir/>
          <dgm:resizeHandles val="exact"/>
        </dgm:presLayoutVars>
      </dgm:prSet>
      <dgm:spPr/>
    </dgm:pt>
    <dgm:pt modelId="{5F7BE684-6214-894D-A989-3C3F0880E2B1}" type="pres">
      <dgm:prSet presAssocID="{9E7FDD7E-015B-0D4E-83DD-B5412BB08C79}" presName="node" presStyleLbl="node1" presStyleIdx="0" presStyleCnt="5" custScaleY="58640">
        <dgm:presLayoutVars>
          <dgm:bulletEnabled val="1"/>
        </dgm:presLayoutVars>
      </dgm:prSet>
      <dgm:spPr/>
    </dgm:pt>
    <dgm:pt modelId="{4F846F26-B0B3-424C-889D-12644763ABEE}" type="pres">
      <dgm:prSet presAssocID="{24B66130-7FB2-AA47-A85C-AD4737BDEE95}" presName="sibTrans" presStyleCnt="0"/>
      <dgm:spPr/>
    </dgm:pt>
    <dgm:pt modelId="{E3C013B6-03FF-324A-92B4-5B4A855E7AD6}" type="pres">
      <dgm:prSet presAssocID="{95133FBE-AF37-D34C-8E98-6CEB99D4DE69}" presName="node" presStyleLbl="node1" presStyleIdx="1" presStyleCnt="5" custScaleY="58640">
        <dgm:presLayoutVars>
          <dgm:bulletEnabled val="1"/>
        </dgm:presLayoutVars>
      </dgm:prSet>
      <dgm:spPr/>
    </dgm:pt>
    <dgm:pt modelId="{51F7A13C-6803-9242-8477-B74716771B87}" type="pres">
      <dgm:prSet presAssocID="{8023DAC7-7C0A-F841-AA41-D84EDB531B5B}" presName="sibTrans" presStyleCnt="0"/>
      <dgm:spPr/>
    </dgm:pt>
    <dgm:pt modelId="{E8B78F96-9DAC-614D-B204-AA73DFD74E18}" type="pres">
      <dgm:prSet presAssocID="{889BB884-65E6-EC49-A7B1-3DB6B4EC4086}" presName="node" presStyleLbl="node1" presStyleIdx="2" presStyleCnt="5" custScaleY="58640">
        <dgm:presLayoutVars>
          <dgm:bulletEnabled val="1"/>
        </dgm:presLayoutVars>
      </dgm:prSet>
      <dgm:spPr/>
    </dgm:pt>
    <dgm:pt modelId="{196EFD9E-19C9-D847-A3E2-24C238ADD1E3}" type="pres">
      <dgm:prSet presAssocID="{FAD211E7-F51E-7043-8F39-3A441349887A}" presName="sibTrans" presStyleCnt="0"/>
      <dgm:spPr/>
    </dgm:pt>
    <dgm:pt modelId="{EC9E04B1-906D-7B4F-AE6B-4C2D79A07EE5}" type="pres">
      <dgm:prSet presAssocID="{504289E0-50B7-FE4E-8810-01CFD35C5623}" presName="node" presStyleLbl="node1" presStyleIdx="3" presStyleCnt="5" custScaleY="58640">
        <dgm:presLayoutVars>
          <dgm:bulletEnabled val="1"/>
        </dgm:presLayoutVars>
      </dgm:prSet>
      <dgm:spPr/>
    </dgm:pt>
    <dgm:pt modelId="{9D815187-F3B5-1140-A1FB-A1E2DBCF13E3}" type="pres">
      <dgm:prSet presAssocID="{D974D653-495F-3148-9409-0320362BD4F4}" presName="sibTrans" presStyleCnt="0"/>
      <dgm:spPr/>
    </dgm:pt>
    <dgm:pt modelId="{494DBC0F-4CF1-9641-8459-7CD59CDB55FF}" type="pres">
      <dgm:prSet presAssocID="{2D1DB87B-DB2C-7544-9831-A3B69002993C}" presName="node" presStyleLbl="node1" presStyleIdx="4" presStyleCnt="5" custScaleY="58640">
        <dgm:presLayoutVars>
          <dgm:bulletEnabled val="1"/>
        </dgm:presLayoutVars>
      </dgm:prSet>
      <dgm:spPr/>
    </dgm:pt>
  </dgm:ptLst>
  <dgm:cxnLst>
    <dgm:cxn modelId="{2908BC04-09E9-D045-96D2-183D402CD108}" type="presOf" srcId="{95133FBE-AF37-D34C-8E98-6CEB99D4DE69}" destId="{E3C013B6-03FF-324A-92B4-5B4A855E7AD6}" srcOrd="0" destOrd="0" presId="urn:microsoft.com/office/officeart/2005/8/layout/hList6"/>
    <dgm:cxn modelId="{36B85511-ADDE-DA45-B969-71462B842C6D}" type="presOf" srcId="{889BB884-65E6-EC49-A7B1-3DB6B4EC4086}" destId="{E8B78F96-9DAC-614D-B204-AA73DFD74E18}" srcOrd="0" destOrd="0" presId="urn:microsoft.com/office/officeart/2005/8/layout/hList6"/>
    <dgm:cxn modelId="{22302F1F-F351-E749-A128-3E27F8BD67D7}" type="presOf" srcId="{D138BDDD-37B2-B44B-964E-E54D3270605F}" destId="{95F0FACD-BE83-4E48-A130-0F20E50089EA}" srcOrd="0" destOrd="0" presId="urn:microsoft.com/office/officeart/2005/8/layout/hList6"/>
    <dgm:cxn modelId="{C575E621-F35A-FA45-8220-61B22748016B}" srcId="{D138BDDD-37B2-B44B-964E-E54D3270605F}" destId="{95133FBE-AF37-D34C-8E98-6CEB99D4DE69}" srcOrd="1" destOrd="0" parTransId="{322B7F57-9D3E-7047-A306-25EB601A39FE}" sibTransId="{8023DAC7-7C0A-F841-AA41-D84EDB531B5B}"/>
    <dgm:cxn modelId="{19C0F12D-877C-D341-9332-B13D8B6DE49A}" srcId="{D138BDDD-37B2-B44B-964E-E54D3270605F}" destId="{504289E0-50B7-FE4E-8810-01CFD35C5623}" srcOrd="3" destOrd="0" parTransId="{0EB7B039-E368-EE47-97C6-D2D374454179}" sibTransId="{D974D653-495F-3148-9409-0320362BD4F4}"/>
    <dgm:cxn modelId="{AF175A4B-C18C-FF4F-93F3-EF3DE2F73991}" type="presOf" srcId="{9E7FDD7E-015B-0D4E-83DD-B5412BB08C79}" destId="{5F7BE684-6214-894D-A989-3C3F0880E2B1}" srcOrd="0" destOrd="0" presId="urn:microsoft.com/office/officeart/2005/8/layout/hList6"/>
    <dgm:cxn modelId="{0459028D-1C8A-2C41-844C-4D6FFF2252CC}" type="presOf" srcId="{2D1DB87B-DB2C-7544-9831-A3B69002993C}" destId="{494DBC0F-4CF1-9641-8459-7CD59CDB55FF}" srcOrd="0" destOrd="0" presId="urn:microsoft.com/office/officeart/2005/8/layout/hList6"/>
    <dgm:cxn modelId="{A4D9F6D7-370B-A349-AFA4-F434E46865CB}" srcId="{D138BDDD-37B2-B44B-964E-E54D3270605F}" destId="{9E7FDD7E-015B-0D4E-83DD-B5412BB08C79}" srcOrd="0" destOrd="0" parTransId="{44283054-AA3F-1F40-B2DD-2A523606B63F}" sibTransId="{24B66130-7FB2-AA47-A85C-AD4737BDEE95}"/>
    <dgm:cxn modelId="{874AF9E7-5128-674A-A361-0466EE0D036A}" type="presOf" srcId="{504289E0-50B7-FE4E-8810-01CFD35C5623}" destId="{EC9E04B1-906D-7B4F-AE6B-4C2D79A07EE5}" srcOrd="0" destOrd="0" presId="urn:microsoft.com/office/officeart/2005/8/layout/hList6"/>
    <dgm:cxn modelId="{065097EB-3DFD-A544-887D-707A6FFAA9C3}" srcId="{D138BDDD-37B2-B44B-964E-E54D3270605F}" destId="{2D1DB87B-DB2C-7544-9831-A3B69002993C}" srcOrd="4" destOrd="0" parTransId="{CFCBF50B-2DE6-834C-8299-3613C46814A2}" sibTransId="{A6E58FBC-0554-3848-954A-AEC6995C6379}"/>
    <dgm:cxn modelId="{54C6EFEF-6A77-884F-8B46-26FD043559A1}" srcId="{D138BDDD-37B2-B44B-964E-E54D3270605F}" destId="{889BB884-65E6-EC49-A7B1-3DB6B4EC4086}" srcOrd="2" destOrd="0" parTransId="{87ED2B73-DC17-3548-886C-ADD0B37C4837}" sibTransId="{FAD211E7-F51E-7043-8F39-3A441349887A}"/>
    <dgm:cxn modelId="{864C4B8E-9F54-204C-B3EF-19ECE4A117B6}" type="presParOf" srcId="{95F0FACD-BE83-4E48-A130-0F20E50089EA}" destId="{5F7BE684-6214-894D-A989-3C3F0880E2B1}" srcOrd="0" destOrd="0" presId="urn:microsoft.com/office/officeart/2005/8/layout/hList6"/>
    <dgm:cxn modelId="{8072051F-EC51-EB4D-BA80-91AB80593007}" type="presParOf" srcId="{95F0FACD-BE83-4E48-A130-0F20E50089EA}" destId="{4F846F26-B0B3-424C-889D-12644763ABEE}" srcOrd="1" destOrd="0" presId="urn:microsoft.com/office/officeart/2005/8/layout/hList6"/>
    <dgm:cxn modelId="{83DDB58D-9C34-4141-9AC6-736495CFA737}" type="presParOf" srcId="{95F0FACD-BE83-4E48-A130-0F20E50089EA}" destId="{E3C013B6-03FF-324A-92B4-5B4A855E7AD6}" srcOrd="2" destOrd="0" presId="urn:microsoft.com/office/officeart/2005/8/layout/hList6"/>
    <dgm:cxn modelId="{90B23B6A-56C6-9146-961F-53567EE60FBF}" type="presParOf" srcId="{95F0FACD-BE83-4E48-A130-0F20E50089EA}" destId="{51F7A13C-6803-9242-8477-B74716771B87}" srcOrd="3" destOrd="0" presId="urn:microsoft.com/office/officeart/2005/8/layout/hList6"/>
    <dgm:cxn modelId="{E7377316-6F8D-CE4F-BFB9-D46CA67AB7BB}" type="presParOf" srcId="{95F0FACD-BE83-4E48-A130-0F20E50089EA}" destId="{E8B78F96-9DAC-614D-B204-AA73DFD74E18}" srcOrd="4" destOrd="0" presId="urn:microsoft.com/office/officeart/2005/8/layout/hList6"/>
    <dgm:cxn modelId="{7BB180F7-ECA9-C042-90C8-B01799E7A46B}" type="presParOf" srcId="{95F0FACD-BE83-4E48-A130-0F20E50089EA}" destId="{196EFD9E-19C9-D847-A3E2-24C238ADD1E3}" srcOrd="5" destOrd="0" presId="urn:microsoft.com/office/officeart/2005/8/layout/hList6"/>
    <dgm:cxn modelId="{87DE7AEF-794E-0B4C-B631-D46CB3DA1584}" type="presParOf" srcId="{95F0FACD-BE83-4E48-A130-0F20E50089EA}" destId="{EC9E04B1-906D-7B4F-AE6B-4C2D79A07EE5}" srcOrd="6" destOrd="0" presId="urn:microsoft.com/office/officeart/2005/8/layout/hList6"/>
    <dgm:cxn modelId="{15A5FEFD-8F42-144E-909B-C8688553F1DF}" type="presParOf" srcId="{95F0FACD-BE83-4E48-A130-0F20E50089EA}" destId="{9D815187-F3B5-1140-A1FB-A1E2DBCF13E3}" srcOrd="7" destOrd="0" presId="urn:microsoft.com/office/officeart/2005/8/layout/hList6"/>
    <dgm:cxn modelId="{426A25BE-D8EE-AF4D-918A-15F76993D2A6}" type="presParOf" srcId="{95F0FACD-BE83-4E48-A130-0F20E50089EA}" destId="{494DBC0F-4CF1-9641-8459-7CD59CDB55FF}" srcOrd="8"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19E76D-ABAC-428F-94C7-B92FF62D5D54}"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IN"/>
        </a:p>
      </dgm:t>
    </dgm:pt>
    <dgm:pt modelId="{B390BAFD-22C8-4651-B23A-C0F19A5443CB}">
      <dgm:prSet phldrT="[Text]" custT="1"/>
      <dgm:spPr/>
      <dgm:t>
        <a:bodyPr/>
        <a:lstStyle/>
        <a:p>
          <a:r>
            <a:rPr lang="en-US" sz="1600" b="1" dirty="0"/>
            <a:t>Minimize recruiting cost</a:t>
          </a:r>
          <a:endParaRPr lang="en-IN" sz="1600" b="1" dirty="0"/>
        </a:p>
      </dgm:t>
    </dgm:pt>
    <dgm:pt modelId="{85F85E94-6D33-4992-A773-C2D242AD82A2}" type="parTrans" cxnId="{270E7FFC-5564-42E3-A754-8A66B8502BB0}">
      <dgm:prSet/>
      <dgm:spPr/>
      <dgm:t>
        <a:bodyPr/>
        <a:lstStyle/>
        <a:p>
          <a:endParaRPr lang="en-IN" sz="1600"/>
        </a:p>
      </dgm:t>
    </dgm:pt>
    <dgm:pt modelId="{459DA745-1176-42F1-8731-9FC6989D8140}" type="sibTrans" cxnId="{270E7FFC-5564-42E3-A754-8A66B8502BB0}">
      <dgm:prSet/>
      <dgm:spPr/>
      <dgm:t>
        <a:bodyPr/>
        <a:lstStyle/>
        <a:p>
          <a:endParaRPr lang="en-IN" sz="1600"/>
        </a:p>
      </dgm:t>
    </dgm:pt>
    <dgm:pt modelId="{EFAE261D-7039-4F7C-A93E-67BB95A19DEE}">
      <dgm:prSet phldrT="[Text]" custT="1"/>
      <dgm:spPr/>
      <dgm:t>
        <a:bodyPr/>
        <a:lstStyle/>
        <a:p>
          <a:r>
            <a:rPr lang="en-US" sz="1600" dirty="0"/>
            <a:t>Hiring local candidates</a:t>
          </a:r>
          <a:endParaRPr lang="en-IN" sz="1600" dirty="0"/>
        </a:p>
      </dgm:t>
    </dgm:pt>
    <dgm:pt modelId="{5C1CC6FF-38F9-4525-947B-F7233510820B}" type="parTrans" cxnId="{B3C572A5-40FF-4EBD-9048-5D63DF230684}">
      <dgm:prSet/>
      <dgm:spPr/>
      <dgm:t>
        <a:bodyPr/>
        <a:lstStyle/>
        <a:p>
          <a:endParaRPr lang="en-IN" sz="1600"/>
        </a:p>
      </dgm:t>
    </dgm:pt>
    <dgm:pt modelId="{75756C3B-4647-499D-8B8B-976D8B7BD97C}" type="sibTrans" cxnId="{B3C572A5-40FF-4EBD-9048-5D63DF230684}">
      <dgm:prSet/>
      <dgm:spPr/>
      <dgm:t>
        <a:bodyPr/>
        <a:lstStyle/>
        <a:p>
          <a:endParaRPr lang="en-IN" sz="1600"/>
        </a:p>
      </dgm:t>
    </dgm:pt>
    <dgm:pt modelId="{FB4C4F8C-6453-4D29-AA70-84BD373D8BDC}">
      <dgm:prSet phldrT="[Text]" custT="1"/>
      <dgm:spPr/>
      <dgm:t>
        <a:bodyPr/>
        <a:lstStyle/>
        <a:p>
          <a:r>
            <a:rPr lang="en-US" sz="1600" dirty="0"/>
            <a:t>Eliminating consulting cost </a:t>
          </a:r>
          <a:endParaRPr lang="en-IN" sz="1600" dirty="0"/>
        </a:p>
      </dgm:t>
    </dgm:pt>
    <dgm:pt modelId="{65869092-9B42-4BFA-98FA-8207050ADF69}" type="parTrans" cxnId="{F2AFE26A-1892-4962-862E-9018F267C810}">
      <dgm:prSet/>
      <dgm:spPr/>
      <dgm:t>
        <a:bodyPr/>
        <a:lstStyle/>
        <a:p>
          <a:endParaRPr lang="en-IN" sz="1600"/>
        </a:p>
      </dgm:t>
    </dgm:pt>
    <dgm:pt modelId="{199B0DA0-098E-4580-A7F0-181B207A8A59}" type="sibTrans" cxnId="{F2AFE26A-1892-4962-862E-9018F267C810}">
      <dgm:prSet/>
      <dgm:spPr/>
      <dgm:t>
        <a:bodyPr/>
        <a:lstStyle/>
        <a:p>
          <a:endParaRPr lang="en-IN" sz="1600"/>
        </a:p>
      </dgm:t>
    </dgm:pt>
    <dgm:pt modelId="{C987B461-B667-4665-9533-64F3D15AACF1}">
      <dgm:prSet phldrT="[Text]" custT="1"/>
      <dgm:spPr/>
      <dgm:t>
        <a:bodyPr/>
        <a:lstStyle/>
        <a:p>
          <a:r>
            <a:rPr lang="en-US" sz="1600" dirty="0"/>
            <a:t>Referrals </a:t>
          </a:r>
          <a:endParaRPr lang="en-IN" sz="1600" dirty="0"/>
        </a:p>
      </dgm:t>
    </dgm:pt>
    <dgm:pt modelId="{B53DD882-5D1A-4D93-AF1C-20AA104D6D3A}" type="parTrans" cxnId="{83763531-8FBA-44BF-BEC3-1295526722CC}">
      <dgm:prSet/>
      <dgm:spPr/>
      <dgm:t>
        <a:bodyPr/>
        <a:lstStyle/>
        <a:p>
          <a:endParaRPr lang="en-IN" sz="1600"/>
        </a:p>
      </dgm:t>
    </dgm:pt>
    <dgm:pt modelId="{E6DC09A9-445C-4EC8-BEC4-CCB570534CA1}" type="sibTrans" cxnId="{83763531-8FBA-44BF-BEC3-1295526722CC}">
      <dgm:prSet/>
      <dgm:spPr/>
      <dgm:t>
        <a:bodyPr/>
        <a:lstStyle/>
        <a:p>
          <a:endParaRPr lang="en-IN" sz="1600"/>
        </a:p>
      </dgm:t>
    </dgm:pt>
    <dgm:pt modelId="{31A14ACF-3329-4BF1-BA20-4E5BC5E609B9}">
      <dgm:prSet phldrT="[Text]" custT="1"/>
      <dgm:spPr/>
      <dgm:t>
        <a:bodyPr/>
        <a:lstStyle/>
        <a:p>
          <a:r>
            <a:rPr lang="en-US" sz="1600" dirty="0"/>
            <a:t>Creation of database</a:t>
          </a:r>
          <a:endParaRPr lang="en-IN" sz="1600" dirty="0"/>
        </a:p>
      </dgm:t>
    </dgm:pt>
    <dgm:pt modelId="{80B59EA4-8CD2-4211-9433-06D1F73A9AA5}" type="parTrans" cxnId="{B06A779D-4003-4C60-8AEA-0F32988A21F8}">
      <dgm:prSet/>
      <dgm:spPr/>
      <dgm:t>
        <a:bodyPr/>
        <a:lstStyle/>
        <a:p>
          <a:endParaRPr lang="en-IN" sz="1600"/>
        </a:p>
      </dgm:t>
    </dgm:pt>
    <dgm:pt modelId="{24F48D64-4628-4668-A374-3220D50DFA13}" type="sibTrans" cxnId="{B06A779D-4003-4C60-8AEA-0F32988A21F8}">
      <dgm:prSet/>
      <dgm:spPr/>
      <dgm:t>
        <a:bodyPr/>
        <a:lstStyle/>
        <a:p>
          <a:endParaRPr lang="en-IN" sz="1600"/>
        </a:p>
      </dgm:t>
    </dgm:pt>
    <dgm:pt modelId="{4D44868A-CC5D-43FD-99AE-05E297CB6A7B}">
      <dgm:prSet phldrT="[Text]" custT="1"/>
      <dgm:spPr/>
      <dgm:t>
        <a:bodyPr/>
        <a:lstStyle/>
        <a:p>
          <a:r>
            <a:rPr lang="en-US" sz="1600" dirty="0"/>
            <a:t>Cross training</a:t>
          </a:r>
          <a:endParaRPr lang="en-IN" sz="1600" dirty="0"/>
        </a:p>
      </dgm:t>
    </dgm:pt>
    <dgm:pt modelId="{D33D5229-0197-41B4-8708-89B8C2EA5695}" type="parTrans" cxnId="{C42854F9-24E8-44A6-9E7E-A1866BD986E4}">
      <dgm:prSet/>
      <dgm:spPr/>
      <dgm:t>
        <a:bodyPr/>
        <a:lstStyle/>
        <a:p>
          <a:endParaRPr lang="en-IN" sz="1600"/>
        </a:p>
      </dgm:t>
    </dgm:pt>
    <dgm:pt modelId="{403F78A5-8FF4-4090-86E8-2E9F104DC2FF}" type="sibTrans" cxnId="{C42854F9-24E8-44A6-9E7E-A1866BD986E4}">
      <dgm:prSet/>
      <dgm:spPr/>
      <dgm:t>
        <a:bodyPr/>
        <a:lstStyle/>
        <a:p>
          <a:endParaRPr lang="en-IN" sz="1600"/>
        </a:p>
      </dgm:t>
    </dgm:pt>
    <dgm:pt modelId="{D6554F05-2ED7-4440-BB20-3B7149A88518}" type="pres">
      <dgm:prSet presAssocID="{0319E76D-ABAC-428F-94C7-B92FF62D5D54}" presName="hierChild1" presStyleCnt="0">
        <dgm:presLayoutVars>
          <dgm:orgChart val="1"/>
          <dgm:chPref val="1"/>
          <dgm:dir/>
          <dgm:animOne val="branch"/>
          <dgm:animLvl val="lvl"/>
          <dgm:resizeHandles/>
        </dgm:presLayoutVars>
      </dgm:prSet>
      <dgm:spPr/>
    </dgm:pt>
    <dgm:pt modelId="{5B682FB1-958D-48F2-8E2F-A1DFEA952E23}" type="pres">
      <dgm:prSet presAssocID="{B390BAFD-22C8-4651-B23A-C0F19A5443CB}" presName="hierRoot1" presStyleCnt="0">
        <dgm:presLayoutVars>
          <dgm:hierBranch val="r"/>
        </dgm:presLayoutVars>
      </dgm:prSet>
      <dgm:spPr/>
    </dgm:pt>
    <dgm:pt modelId="{F8B373C7-29A8-4766-88B3-39E8FDEEF563}" type="pres">
      <dgm:prSet presAssocID="{B390BAFD-22C8-4651-B23A-C0F19A5443CB}" presName="rootComposite1" presStyleCnt="0"/>
      <dgm:spPr/>
    </dgm:pt>
    <dgm:pt modelId="{9E828FF4-071F-4E05-B4A8-122C3F0C8EE5}" type="pres">
      <dgm:prSet presAssocID="{B390BAFD-22C8-4651-B23A-C0F19A5443CB}" presName="rootText1" presStyleLbl="node0" presStyleIdx="0" presStyleCnt="1" custScaleX="137921" custLinFactNeighborX="-3676" custLinFactNeighborY="-5536">
        <dgm:presLayoutVars>
          <dgm:chPref val="3"/>
        </dgm:presLayoutVars>
      </dgm:prSet>
      <dgm:spPr/>
    </dgm:pt>
    <dgm:pt modelId="{BBF383D6-3821-456D-A720-AF4B87472C6C}" type="pres">
      <dgm:prSet presAssocID="{B390BAFD-22C8-4651-B23A-C0F19A5443CB}" presName="rootConnector1" presStyleLbl="node1" presStyleIdx="0" presStyleCnt="0"/>
      <dgm:spPr/>
    </dgm:pt>
    <dgm:pt modelId="{C0547CAE-FD02-41B3-A4F4-17AB2538D689}" type="pres">
      <dgm:prSet presAssocID="{B390BAFD-22C8-4651-B23A-C0F19A5443CB}" presName="hierChild2" presStyleCnt="0"/>
      <dgm:spPr/>
    </dgm:pt>
    <dgm:pt modelId="{F70D767F-E2CA-429C-A48D-D89539CB7D12}" type="pres">
      <dgm:prSet presAssocID="{5C1CC6FF-38F9-4525-947B-F7233510820B}" presName="Name50" presStyleLbl="parChTrans1D2" presStyleIdx="0" presStyleCnt="5"/>
      <dgm:spPr/>
    </dgm:pt>
    <dgm:pt modelId="{0EA493E1-36CF-4B17-9BA0-771E9A020E18}" type="pres">
      <dgm:prSet presAssocID="{EFAE261D-7039-4F7C-A93E-67BB95A19DEE}" presName="hierRoot2" presStyleCnt="0">
        <dgm:presLayoutVars>
          <dgm:hierBranch val="init"/>
        </dgm:presLayoutVars>
      </dgm:prSet>
      <dgm:spPr/>
    </dgm:pt>
    <dgm:pt modelId="{F8C81C84-1A04-434E-A0FB-9301C392B633}" type="pres">
      <dgm:prSet presAssocID="{EFAE261D-7039-4F7C-A93E-67BB95A19DEE}" presName="rootComposite" presStyleCnt="0"/>
      <dgm:spPr/>
    </dgm:pt>
    <dgm:pt modelId="{710E0D54-7266-43E5-BE15-8C2827765515}" type="pres">
      <dgm:prSet presAssocID="{EFAE261D-7039-4F7C-A93E-67BB95A19DEE}" presName="rootText" presStyleLbl="node2" presStyleIdx="0" presStyleCnt="5">
        <dgm:presLayoutVars>
          <dgm:chPref val="3"/>
        </dgm:presLayoutVars>
      </dgm:prSet>
      <dgm:spPr/>
    </dgm:pt>
    <dgm:pt modelId="{86E719E4-785C-4C51-A985-B70AAB7382FD}" type="pres">
      <dgm:prSet presAssocID="{EFAE261D-7039-4F7C-A93E-67BB95A19DEE}" presName="rootConnector" presStyleLbl="node2" presStyleIdx="0" presStyleCnt="5"/>
      <dgm:spPr/>
    </dgm:pt>
    <dgm:pt modelId="{8081EDE4-AB99-4822-B4CF-57D792415777}" type="pres">
      <dgm:prSet presAssocID="{EFAE261D-7039-4F7C-A93E-67BB95A19DEE}" presName="hierChild4" presStyleCnt="0"/>
      <dgm:spPr/>
    </dgm:pt>
    <dgm:pt modelId="{D6EF31E8-F983-4B88-A8C6-EC2DBD269977}" type="pres">
      <dgm:prSet presAssocID="{EFAE261D-7039-4F7C-A93E-67BB95A19DEE}" presName="hierChild5" presStyleCnt="0"/>
      <dgm:spPr/>
    </dgm:pt>
    <dgm:pt modelId="{B580FDC8-693F-4010-A8A2-2B1492CBCFB0}" type="pres">
      <dgm:prSet presAssocID="{65869092-9B42-4BFA-98FA-8207050ADF69}" presName="Name50" presStyleLbl="parChTrans1D2" presStyleIdx="1" presStyleCnt="5"/>
      <dgm:spPr/>
    </dgm:pt>
    <dgm:pt modelId="{EF7AA3D9-7924-4B2D-933D-FEA7A0571597}" type="pres">
      <dgm:prSet presAssocID="{FB4C4F8C-6453-4D29-AA70-84BD373D8BDC}" presName="hierRoot2" presStyleCnt="0">
        <dgm:presLayoutVars>
          <dgm:hierBranch val="init"/>
        </dgm:presLayoutVars>
      </dgm:prSet>
      <dgm:spPr/>
    </dgm:pt>
    <dgm:pt modelId="{A7D0FD5E-74E2-4246-BB67-9E516ED6EF6C}" type="pres">
      <dgm:prSet presAssocID="{FB4C4F8C-6453-4D29-AA70-84BD373D8BDC}" presName="rootComposite" presStyleCnt="0"/>
      <dgm:spPr/>
    </dgm:pt>
    <dgm:pt modelId="{CEDC6DD8-CDF4-465B-A3C2-85F24A22C4BF}" type="pres">
      <dgm:prSet presAssocID="{FB4C4F8C-6453-4D29-AA70-84BD373D8BDC}" presName="rootText" presStyleLbl="node2" presStyleIdx="1" presStyleCnt="5">
        <dgm:presLayoutVars>
          <dgm:chPref val="3"/>
        </dgm:presLayoutVars>
      </dgm:prSet>
      <dgm:spPr/>
    </dgm:pt>
    <dgm:pt modelId="{595F4F14-5375-4CF3-854B-A1FC4B714B56}" type="pres">
      <dgm:prSet presAssocID="{FB4C4F8C-6453-4D29-AA70-84BD373D8BDC}" presName="rootConnector" presStyleLbl="node2" presStyleIdx="1" presStyleCnt="5"/>
      <dgm:spPr/>
    </dgm:pt>
    <dgm:pt modelId="{5CCD8A8F-A363-4AD8-8B91-9AD225DCB5F7}" type="pres">
      <dgm:prSet presAssocID="{FB4C4F8C-6453-4D29-AA70-84BD373D8BDC}" presName="hierChild4" presStyleCnt="0"/>
      <dgm:spPr/>
    </dgm:pt>
    <dgm:pt modelId="{B707C17C-9470-4989-8DEE-C3EE73517B13}" type="pres">
      <dgm:prSet presAssocID="{FB4C4F8C-6453-4D29-AA70-84BD373D8BDC}" presName="hierChild5" presStyleCnt="0"/>
      <dgm:spPr/>
    </dgm:pt>
    <dgm:pt modelId="{2AF4F143-6CD9-4FE2-B649-AD0F1365F4A2}" type="pres">
      <dgm:prSet presAssocID="{B53DD882-5D1A-4D93-AF1C-20AA104D6D3A}" presName="Name50" presStyleLbl="parChTrans1D2" presStyleIdx="2" presStyleCnt="5"/>
      <dgm:spPr/>
    </dgm:pt>
    <dgm:pt modelId="{3148B146-E79E-42A6-8A28-323B4BE78F3B}" type="pres">
      <dgm:prSet presAssocID="{C987B461-B667-4665-9533-64F3D15AACF1}" presName="hierRoot2" presStyleCnt="0">
        <dgm:presLayoutVars>
          <dgm:hierBranch val="init"/>
        </dgm:presLayoutVars>
      </dgm:prSet>
      <dgm:spPr/>
    </dgm:pt>
    <dgm:pt modelId="{8C5AE9C8-76A6-4FA7-8B0C-FA0B653AA14B}" type="pres">
      <dgm:prSet presAssocID="{C987B461-B667-4665-9533-64F3D15AACF1}" presName="rootComposite" presStyleCnt="0"/>
      <dgm:spPr/>
    </dgm:pt>
    <dgm:pt modelId="{04E280C3-5EE5-410D-A4CE-EEC0DA89B695}" type="pres">
      <dgm:prSet presAssocID="{C987B461-B667-4665-9533-64F3D15AACF1}" presName="rootText" presStyleLbl="node2" presStyleIdx="2" presStyleCnt="5">
        <dgm:presLayoutVars>
          <dgm:chPref val="3"/>
        </dgm:presLayoutVars>
      </dgm:prSet>
      <dgm:spPr/>
    </dgm:pt>
    <dgm:pt modelId="{C7F9B05B-D6A0-4554-A9C4-A3A63BE07F95}" type="pres">
      <dgm:prSet presAssocID="{C987B461-B667-4665-9533-64F3D15AACF1}" presName="rootConnector" presStyleLbl="node2" presStyleIdx="2" presStyleCnt="5"/>
      <dgm:spPr/>
    </dgm:pt>
    <dgm:pt modelId="{86C3B941-1383-4F1D-8524-BC69E395311C}" type="pres">
      <dgm:prSet presAssocID="{C987B461-B667-4665-9533-64F3D15AACF1}" presName="hierChild4" presStyleCnt="0"/>
      <dgm:spPr/>
    </dgm:pt>
    <dgm:pt modelId="{221C97AD-C150-48AA-981C-5D4273D75E21}" type="pres">
      <dgm:prSet presAssocID="{C987B461-B667-4665-9533-64F3D15AACF1}" presName="hierChild5" presStyleCnt="0"/>
      <dgm:spPr/>
    </dgm:pt>
    <dgm:pt modelId="{D8A7BEA2-C1B4-4839-AFF8-DC9DA895FCA0}" type="pres">
      <dgm:prSet presAssocID="{80B59EA4-8CD2-4211-9433-06D1F73A9AA5}" presName="Name50" presStyleLbl="parChTrans1D2" presStyleIdx="3" presStyleCnt="5"/>
      <dgm:spPr/>
    </dgm:pt>
    <dgm:pt modelId="{81A12485-B7EE-4D48-BD7B-75EB9829BAB3}" type="pres">
      <dgm:prSet presAssocID="{31A14ACF-3329-4BF1-BA20-4E5BC5E609B9}" presName="hierRoot2" presStyleCnt="0">
        <dgm:presLayoutVars>
          <dgm:hierBranch val="init"/>
        </dgm:presLayoutVars>
      </dgm:prSet>
      <dgm:spPr/>
    </dgm:pt>
    <dgm:pt modelId="{C525F4D4-EC9A-45CC-8742-8B7B4EA9EC7F}" type="pres">
      <dgm:prSet presAssocID="{31A14ACF-3329-4BF1-BA20-4E5BC5E609B9}" presName="rootComposite" presStyleCnt="0"/>
      <dgm:spPr/>
    </dgm:pt>
    <dgm:pt modelId="{41C5F570-1C35-40F1-ADDD-AD88CC0DFF51}" type="pres">
      <dgm:prSet presAssocID="{31A14ACF-3329-4BF1-BA20-4E5BC5E609B9}" presName="rootText" presStyleLbl="node2" presStyleIdx="3" presStyleCnt="5">
        <dgm:presLayoutVars>
          <dgm:chPref val="3"/>
        </dgm:presLayoutVars>
      </dgm:prSet>
      <dgm:spPr/>
    </dgm:pt>
    <dgm:pt modelId="{DC61ABD7-7642-41E5-ADDF-29843E07D65C}" type="pres">
      <dgm:prSet presAssocID="{31A14ACF-3329-4BF1-BA20-4E5BC5E609B9}" presName="rootConnector" presStyleLbl="node2" presStyleIdx="3" presStyleCnt="5"/>
      <dgm:spPr/>
    </dgm:pt>
    <dgm:pt modelId="{770D7030-7EB9-4D0A-A865-DAB0DA750BE8}" type="pres">
      <dgm:prSet presAssocID="{31A14ACF-3329-4BF1-BA20-4E5BC5E609B9}" presName="hierChild4" presStyleCnt="0"/>
      <dgm:spPr/>
    </dgm:pt>
    <dgm:pt modelId="{F2EEBF3A-361E-4C57-ABB7-F1085ECB492C}" type="pres">
      <dgm:prSet presAssocID="{31A14ACF-3329-4BF1-BA20-4E5BC5E609B9}" presName="hierChild5" presStyleCnt="0"/>
      <dgm:spPr/>
    </dgm:pt>
    <dgm:pt modelId="{F6B171A4-348D-4027-9E91-7F6D059B9B82}" type="pres">
      <dgm:prSet presAssocID="{D33D5229-0197-41B4-8708-89B8C2EA5695}" presName="Name50" presStyleLbl="parChTrans1D2" presStyleIdx="4" presStyleCnt="5"/>
      <dgm:spPr/>
    </dgm:pt>
    <dgm:pt modelId="{02E1F3BC-C585-4A89-A963-E2AAE1EFA87A}" type="pres">
      <dgm:prSet presAssocID="{4D44868A-CC5D-43FD-99AE-05E297CB6A7B}" presName="hierRoot2" presStyleCnt="0">
        <dgm:presLayoutVars>
          <dgm:hierBranch val="init"/>
        </dgm:presLayoutVars>
      </dgm:prSet>
      <dgm:spPr/>
    </dgm:pt>
    <dgm:pt modelId="{52A9F281-C330-4E7D-99F3-045921FA1112}" type="pres">
      <dgm:prSet presAssocID="{4D44868A-CC5D-43FD-99AE-05E297CB6A7B}" presName="rootComposite" presStyleCnt="0"/>
      <dgm:spPr/>
    </dgm:pt>
    <dgm:pt modelId="{FB214239-39FD-400A-B359-91341FF9A205}" type="pres">
      <dgm:prSet presAssocID="{4D44868A-CC5D-43FD-99AE-05E297CB6A7B}" presName="rootText" presStyleLbl="node2" presStyleIdx="4" presStyleCnt="5">
        <dgm:presLayoutVars>
          <dgm:chPref val="3"/>
        </dgm:presLayoutVars>
      </dgm:prSet>
      <dgm:spPr/>
    </dgm:pt>
    <dgm:pt modelId="{D892076B-7110-4392-BCEF-21260AF9BBBB}" type="pres">
      <dgm:prSet presAssocID="{4D44868A-CC5D-43FD-99AE-05E297CB6A7B}" presName="rootConnector" presStyleLbl="node2" presStyleIdx="4" presStyleCnt="5"/>
      <dgm:spPr/>
    </dgm:pt>
    <dgm:pt modelId="{A230D012-48A7-4FE8-83DA-F8B6FCC8CE04}" type="pres">
      <dgm:prSet presAssocID="{4D44868A-CC5D-43FD-99AE-05E297CB6A7B}" presName="hierChild4" presStyleCnt="0"/>
      <dgm:spPr/>
    </dgm:pt>
    <dgm:pt modelId="{F7AB70FD-E8A7-4539-A506-3EC9FA3F722B}" type="pres">
      <dgm:prSet presAssocID="{4D44868A-CC5D-43FD-99AE-05E297CB6A7B}" presName="hierChild5" presStyleCnt="0"/>
      <dgm:spPr/>
    </dgm:pt>
    <dgm:pt modelId="{4987C5F2-438D-43F0-8ED5-743BC2D20659}" type="pres">
      <dgm:prSet presAssocID="{B390BAFD-22C8-4651-B23A-C0F19A5443CB}" presName="hierChild3" presStyleCnt="0"/>
      <dgm:spPr/>
    </dgm:pt>
  </dgm:ptLst>
  <dgm:cxnLst>
    <dgm:cxn modelId="{1A7A8F16-6D4C-412A-93A1-B71320DBE202}" type="presOf" srcId="{FB4C4F8C-6453-4D29-AA70-84BD373D8BDC}" destId="{595F4F14-5375-4CF3-854B-A1FC4B714B56}" srcOrd="1" destOrd="0" presId="urn:microsoft.com/office/officeart/2005/8/layout/orgChart1"/>
    <dgm:cxn modelId="{1258331E-855F-4199-A607-AFCCC1549E90}" type="presOf" srcId="{65869092-9B42-4BFA-98FA-8207050ADF69}" destId="{B580FDC8-693F-4010-A8A2-2B1492CBCFB0}" srcOrd="0" destOrd="0" presId="urn:microsoft.com/office/officeart/2005/8/layout/orgChart1"/>
    <dgm:cxn modelId="{83763531-8FBA-44BF-BEC3-1295526722CC}" srcId="{B390BAFD-22C8-4651-B23A-C0F19A5443CB}" destId="{C987B461-B667-4665-9533-64F3D15AACF1}" srcOrd="2" destOrd="0" parTransId="{B53DD882-5D1A-4D93-AF1C-20AA104D6D3A}" sibTransId="{E6DC09A9-445C-4EC8-BEC4-CCB570534CA1}"/>
    <dgm:cxn modelId="{47AA9D43-89CF-49FD-A1DD-3B2A612AC834}" type="presOf" srcId="{FB4C4F8C-6453-4D29-AA70-84BD373D8BDC}" destId="{CEDC6DD8-CDF4-465B-A3C2-85F24A22C4BF}" srcOrd="0" destOrd="0" presId="urn:microsoft.com/office/officeart/2005/8/layout/orgChart1"/>
    <dgm:cxn modelId="{C67ED467-7559-4A77-9D91-A3A8BD4DDA7B}" type="presOf" srcId="{4D44868A-CC5D-43FD-99AE-05E297CB6A7B}" destId="{D892076B-7110-4392-BCEF-21260AF9BBBB}" srcOrd="1" destOrd="0" presId="urn:microsoft.com/office/officeart/2005/8/layout/orgChart1"/>
    <dgm:cxn modelId="{F2AFE26A-1892-4962-862E-9018F267C810}" srcId="{B390BAFD-22C8-4651-B23A-C0F19A5443CB}" destId="{FB4C4F8C-6453-4D29-AA70-84BD373D8BDC}" srcOrd="1" destOrd="0" parTransId="{65869092-9B42-4BFA-98FA-8207050ADF69}" sibTransId="{199B0DA0-098E-4580-A7F0-181B207A8A59}"/>
    <dgm:cxn modelId="{58A5264C-099E-4DA6-A27F-5271F97B006A}" type="presOf" srcId="{B53DD882-5D1A-4D93-AF1C-20AA104D6D3A}" destId="{2AF4F143-6CD9-4FE2-B649-AD0F1365F4A2}" srcOrd="0" destOrd="0" presId="urn:microsoft.com/office/officeart/2005/8/layout/orgChart1"/>
    <dgm:cxn modelId="{1B1A195A-7BAE-46D4-8796-581FB8416D5D}" type="presOf" srcId="{5C1CC6FF-38F9-4525-947B-F7233510820B}" destId="{F70D767F-E2CA-429C-A48D-D89539CB7D12}" srcOrd="0" destOrd="0" presId="urn:microsoft.com/office/officeart/2005/8/layout/orgChart1"/>
    <dgm:cxn modelId="{C4376899-B9D1-4DB0-94CC-066F1C867D84}" type="presOf" srcId="{C987B461-B667-4665-9533-64F3D15AACF1}" destId="{04E280C3-5EE5-410D-A4CE-EEC0DA89B695}" srcOrd="0" destOrd="0" presId="urn:microsoft.com/office/officeart/2005/8/layout/orgChart1"/>
    <dgm:cxn modelId="{B06A779D-4003-4C60-8AEA-0F32988A21F8}" srcId="{B390BAFD-22C8-4651-B23A-C0F19A5443CB}" destId="{31A14ACF-3329-4BF1-BA20-4E5BC5E609B9}" srcOrd="3" destOrd="0" parTransId="{80B59EA4-8CD2-4211-9433-06D1F73A9AA5}" sibTransId="{24F48D64-4628-4668-A374-3220D50DFA13}"/>
    <dgm:cxn modelId="{B3C572A5-40FF-4EBD-9048-5D63DF230684}" srcId="{B390BAFD-22C8-4651-B23A-C0F19A5443CB}" destId="{EFAE261D-7039-4F7C-A93E-67BB95A19DEE}" srcOrd="0" destOrd="0" parTransId="{5C1CC6FF-38F9-4525-947B-F7233510820B}" sibTransId="{75756C3B-4647-499D-8B8B-976D8B7BD97C}"/>
    <dgm:cxn modelId="{40005AAD-C871-4BF7-9138-403FDACA02B8}" type="presOf" srcId="{EFAE261D-7039-4F7C-A93E-67BB95A19DEE}" destId="{86E719E4-785C-4C51-A985-B70AAB7382FD}" srcOrd="1" destOrd="0" presId="urn:microsoft.com/office/officeart/2005/8/layout/orgChart1"/>
    <dgm:cxn modelId="{B468DDB5-874D-4719-A2BF-B08B5AB0E1CA}" type="presOf" srcId="{31A14ACF-3329-4BF1-BA20-4E5BC5E609B9}" destId="{DC61ABD7-7642-41E5-ADDF-29843E07D65C}" srcOrd="1" destOrd="0" presId="urn:microsoft.com/office/officeart/2005/8/layout/orgChart1"/>
    <dgm:cxn modelId="{95962CBA-8471-46CB-83C8-550BDBDBCDED}" type="presOf" srcId="{4D44868A-CC5D-43FD-99AE-05E297CB6A7B}" destId="{FB214239-39FD-400A-B359-91341FF9A205}" srcOrd="0" destOrd="0" presId="urn:microsoft.com/office/officeart/2005/8/layout/orgChart1"/>
    <dgm:cxn modelId="{98B376BC-17D1-46C2-AEED-894E07213FE1}" type="presOf" srcId="{B390BAFD-22C8-4651-B23A-C0F19A5443CB}" destId="{9E828FF4-071F-4E05-B4A8-122C3F0C8EE5}" srcOrd="0" destOrd="0" presId="urn:microsoft.com/office/officeart/2005/8/layout/orgChart1"/>
    <dgm:cxn modelId="{AE17AFC5-4E52-488B-9A8C-D953914B39B1}" type="presOf" srcId="{D33D5229-0197-41B4-8708-89B8C2EA5695}" destId="{F6B171A4-348D-4027-9E91-7F6D059B9B82}" srcOrd="0" destOrd="0" presId="urn:microsoft.com/office/officeart/2005/8/layout/orgChart1"/>
    <dgm:cxn modelId="{814C55CA-8C73-4CD0-AE78-F50DF647918D}" type="presOf" srcId="{B390BAFD-22C8-4651-B23A-C0F19A5443CB}" destId="{BBF383D6-3821-456D-A720-AF4B87472C6C}" srcOrd="1" destOrd="0" presId="urn:microsoft.com/office/officeart/2005/8/layout/orgChart1"/>
    <dgm:cxn modelId="{0B17AFCE-5BB3-4F32-AA62-9FB28337F3C7}" type="presOf" srcId="{EFAE261D-7039-4F7C-A93E-67BB95A19DEE}" destId="{710E0D54-7266-43E5-BE15-8C2827765515}" srcOrd="0" destOrd="0" presId="urn:microsoft.com/office/officeart/2005/8/layout/orgChart1"/>
    <dgm:cxn modelId="{927A55E6-40F4-4C6C-BC32-87F869E7A315}" type="presOf" srcId="{31A14ACF-3329-4BF1-BA20-4E5BC5E609B9}" destId="{41C5F570-1C35-40F1-ADDD-AD88CC0DFF51}" srcOrd="0" destOrd="0" presId="urn:microsoft.com/office/officeart/2005/8/layout/orgChart1"/>
    <dgm:cxn modelId="{38E484F4-8C50-4283-96A9-869D4E62949A}" type="presOf" srcId="{80B59EA4-8CD2-4211-9433-06D1F73A9AA5}" destId="{D8A7BEA2-C1B4-4839-AFF8-DC9DA895FCA0}" srcOrd="0" destOrd="0" presId="urn:microsoft.com/office/officeart/2005/8/layout/orgChart1"/>
    <dgm:cxn modelId="{C42854F9-24E8-44A6-9E7E-A1866BD986E4}" srcId="{B390BAFD-22C8-4651-B23A-C0F19A5443CB}" destId="{4D44868A-CC5D-43FD-99AE-05E297CB6A7B}" srcOrd="4" destOrd="0" parTransId="{D33D5229-0197-41B4-8708-89B8C2EA5695}" sibTransId="{403F78A5-8FF4-4090-86E8-2E9F104DC2FF}"/>
    <dgm:cxn modelId="{270E7FFC-5564-42E3-A754-8A66B8502BB0}" srcId="{0319E76D-ABAC-428F-94C7-B92FF62D5D54}" destId="{B390BAFD-22C8-4651-B23A-C0F19A5443CB}" srcOrd="0" destOrd="0" parTransId="{85F85E94-6D33-4992-A773-C2D242AD82A2}" sibTransId="{459DA745-1176-42F1-8731-9FC6989D8140}"/>
    <dgm:cxn modelId="{DC52CDFC-C73B-4C48-86EF-53306218381B}" type="presOf" srcId="{0319E76D-ABAC-428F-94C7-B92FF62D5D54}" destId="{D6554F05-2ED7-4440-BB20-3B7149A88518}" srcOrd="0" destOrd="0" presId="urn:microsoft.com/office/officeart/2005/8/layout/orgChart1"/>
    <dgm:cxn modelId="{759201FF-A0E4-4B65-88A5-6AA29297C3CE}" type="presOf" srcId="{C987B461-B667-4665-9533-64F3D15AACF1}" destId="{C7F9B05B-D6A0-4554-A9C4-A3A63BE07F95}" srcOrd="1" destOrd="0" presId="urn:microsoft.com/office/officeart/2005/8/layout/orgChart1"/>
    <dgm:cxn modelId="{1FBEBE31-D8E5-41CF-919F-67B824EEB735}" type="presParOf" srcId="{D6554F05-2ED7-4440-BB20-3B7149A88518}" destId="{5B682FB1-958D-48F2-8E2F-A1DFEA952E23}" srcOrd="0" destOrd="0" presId="urn:microsoft.com/office/officeart/2005/8/layout/orgChart1"/>
    <dgm:cxn modelId="{E0ADDF1F-7B24-4E60-A011-1480CEA6529F}" type="presParOf" srcId="{5B682FB1-958D-48F2-8E2F-A1DFEA952E23}" destId="{F8B373C7-29A8-4766-88B3-39E8FDEEF563}" srcOrd="0" destOrd="0" presId="urn:microsoft.com/office/officeart/2005/8/layout/orgChart1"/>
    <dgm:cxn modelId="{DA5FF9B5-C8BD-4A35-BE4E-280A24AF3A81}" type="presParOf" srcId="{F8B373C7-29A8-4766-88B3-39E8FDEEF563}" destId="{9E828FF4-071F-4E05-B4A8-122C3F0C8EE5}" srcOrd="0" destOrd="0" presId="urn:microsoft.com/office/officeart/2005/8/layout/orgChart1"/>
    <dgm:cxn modelId="{9ECA08E8-8B14-41E8-8B08-8770E3E5CE9C}" type="presParOf" srcId="{F8B373C7-29A8-4766-88B3-39E8FDEEF563}" destId="{BBF383D6-3821-456D-A720-AF4B87472C6C}" srcOrd="1" destOrd="0" presId="urn:microsoft.com/office/officeart/2005/8/layout/orgChart1"/>
    <dgm:cxn modelId="{55863B0D-05AB-4C24-8E06-75EDDAED188B}" type="presParOf" srcId="{5B682FB1-958D-48F2-8E2F-A1DFEA952E23}" destId="{C0547CAE-FD02-41B3-A4F4-17AB2538D689}" srcOrd="1" destOrd="0" presId="urn:microsoft.com/office/officeart/2005/8/layout/orgChart1"/>
    <dgm:cxn modelId="{9F620D6B-1BE3-4879-9AEA-D779136E98F1}" type="presParOf" srcId="{C0547CAE-FD02-41B3-A4F4-17AB2538D689}" destId="{F70D767F-E2CA-429C-A48D-D89539CB7D12}" srcOrd="0" destOrd="0" presId="urn:microsoft.com/office/officeart/2005/8/layout/orgChart1"/>
    <dgm:cxn modelId="{C9330F7D-676A-482D-9A41-C36DFA23833C}" type="presParOf" srcId="{C0547CAE-FD02-41B3-A4F4-17AB2538D689}" destId="{0EA493E1-36CF-4B17-9BA0-771E9A020E18}" srcOrd="1" destOrd="0" presId="urn:microsoft.com/office/officeart/2005/8/layout/orgChart1"/>
    <dgm:cxn modelId="{90F4FEED-0299-46B5-8A87-4BF5B8925386}" type="presParOf" srcId="{0EA493E1-36CF-4B17-9BA0-771E9A020E18}" destId="{F8C81C84-1A04-434E-A0FB-9301C392B633}" srcOrd="0" destOrd="0" presId="urn:microsoft.com/office/officeart/2005/8/layout/orgChart1"/>
    <dgm:cxn modelId="{98C99BE6-7EE8-4EEA-9BD4-4D0F8A740373}" type="presParOf" srcId="{F8C81C84-1A04-434E-A0FB-9301C392B633}" destId="{710E0D54-7266-43E5-BE15-8C2827765515}" srcOrd="0" destOrd="0" presId="urn:microsoft.com/office/officeart/2005/8/layout/orgChart1"/>
    <dgm:cxn modelId="{6829AE59-2E9C-46DF-91E8-8DE27BE83DDC}" type="presParOf" srcId="{F8C81C84-1A04-434E-A0FB-9301C392B633}" destId="{86E719E4-785C-4C51-A985-B70AAB7382FD}" srcOrd="1" destOrd="0" presId="urn:microsoft.com/office/officeart/2005/8/layout/orgChart1"/>
    <dgm:cxn modelId="{321E3900-6C27-4555-A20D-EF6501D6FB96}" type="presParOf" srcId="{0EA493E1-36CF-4B17-9BA0-771E9A020E18}" destId="{8081EDE4-AB99-4822-B4CF-57D792415777}" srcOrd="1" destOrd="0" presId="urn:microsoft.com/office/officeart/2005/8/layout/orgChart1"/>
    <dgm:cxn modelId="{C0296AA8-53AF-4E70-A499-3B8EF9285304}" type="presParOf" srcId="{0EA493E1-36CF-4B17-9BA0-771E9A020E18}" destId="{D6EF31E8-F983-4B88-A8C6-EC2DBD269977}" srcOrd="2" destOrd="0" presId="urn:microsoft.com/office/officeart/2005/8/layout/orgChart1"/>
    <dgm:cxn modelId="{9F283BCA-218F-4677-8EC9-AAE5034655F1}" type="presParOf" srcId="{C0547CAE-FD02-41B3-A4F4-17AB2538D689}" destId="{B580FDC8-693F-4010-A8A2-2B1492CBCFB0}" srcOrd="2" destOrd="0" presId="urn:microsoft.com/office/officeart/2005/8/layout/orgChart1"/>
    <dgm:cxn modelId="{C30ECE0A-369A-4A30-B5BB-9E838E07ADDC}" type="presParOf" srcId="{C0547CAE-FD02-41B3-A4F4-17AB2538D689}" destId="{EF7AA3D9-7924-4B2D-933D-FEA7A0571597}" srcOrd="3" destOrd="0" presId="urn:microsoft.com/office/officeart/2005/8/layout/orgChart1"/>
    <dgm:cxn modelId="{B49CF683-D80E-49A4-99C8-D3937ADD6CB0}" type="presParOf" srcId="{EF7AA3D9-7924-4B2D-933D-FEA7A0571597}" destId="{A7D0FD5E-74E2-4246-BB67-9E516ED6EF6C}" srcOrd="0" destOrd="0" presId="urn:microsoft.com/office/officeart/2005/8/layout/orgChart1"/>
    <dgm:cxn modelId="{CE34AEBB-0534-4BF2-B4C4-CBDD4AA8D0B4}" type="presParOf" srcId="{A7D0FD5E-74E2-4246-BB67-9E516ED6EF6C}" destId="{CEDC6DD8-CDF4-465B-A3C2-85F24A22C4BF}" srcOrd="0" destOrd="0" presId="urn:microsoft.com/office/officeart/2005/8/layout/orgChart1"/>
    <dgm:cxn modelId="{291FB9D3-77C4-40A5-9EF2-24350215A35D}" type="presParOf" srcId="{A7D0FD5E-74E2-4246-BB67-9E516ED6EF6C}" destId="{595F4F14-5375-4CF3-854B-A1FC4B714B56}" srcOrd="1" destOrd="0" presId="urn:microsoft.com/office/officeart/2005/8/layout/orgChart1"/>
    <dgm:cxn modelId="{BCAC31F5-2BF8-4EC3-AC76-32073F935B20}" type="presParOf" srcId="{EF7AA3D9-7924-4B2D-933D-FEA7A0571597}" destId="{5CCD8A8F-A363-4AD8-8B91-9AD225DCB5F7}" srcOrd="1" destOrd="0" presId="urn:microsoft.com/office/officeart/2005/8/layout/orgChart1"/>
    <dgm:cxn modelId="{7DA85E90-48E5-464E-8239-90F52D1B9140}" type="presParOf" srcId="{EF7AA3D9-7924-4B2D-933D-FEA7A0571597}" destId="{B707C17C-9470-4989-8DEE-C3EE73517B13}" srcOrd="2" destOrd="0" presId="urn:microsoft.com/office/officeart/2005/8/layout/orgChart1"/>
    <dgm:cxn modelId="{43CC8B50-7DB8-4381-8A60-ECD58A74E9F8}" type="presParOf" srcId="{C0547CAE-FD02-41B3-A4F4-17AB2538D689}" destId="{2AF4F143-6CD9-4FE2-B649-AD0F1365F4A2}" srcOrd="4" destOrd="0" presId="urn:microsoft.com/office/officeart/2005/8/layout/orgChart1"/>
    <dgm:cxn modelId="{932A6362-D1B3-464A-BC8B-AD71260E2E20}" type="presParOf" srcId="{C0547CAE-FD02-41B3-A4F4-17AB2538D689}" destId="{3148B146-E79E-42A6-8A28-323B4BE78F3B}" srcOrd="5" destOrd="0" presId="urn:microsoft.com/office/officeart/2005/8/layout/orgChart1"/>
    <dgm:cxn modelId="{22A9ECD2-347D-408D-B7B8-6A3F3906280E}" type="presParOf" srcId="{3148B146-E79E-42A6-8A28-323B4BE78F3B}" destId="{8C5AE9C8-76A6-4FA7-8B0C-FA0B653AA14B}" srcOrd="0" destOrd="0" presId="urn:microsoft.com/office/officeart/2005/8/layout/orgChart1"/>
    <dgm:cxn modelId="{FDFF8EE2-351E-4E7B-814D-385CEE2A1327}" type="presParOf" srcId="{8C5AE9C8-76A6-4FA7-8B0C-FA0B653AA14B}" destId="{04E280C3-5EE5-410D-A4CE-EEC0DA89B695}" srcOrd="0" destOrd="0" presId="urn:microsoft.com/office/officeart/2005/8/layout/orgChart1"/>
    <dgm:cxn modelId="{6439702F-22A0-45E7-A2D6-F11A90B9FE77}" type="presParOf" srcId="{8C5AE9C8-76A6-4FA7-8B0C-FA0B653AA14B}" destId="{C7F9B05B-D6A0-4554-A9C4-A3A63BE07F95}" srcOrd="1" destOrd="0" presId="urn:microsoft.com/office/officeart/2005/8/layout/orgChart1"/>
    <dgm:cxn modelId="{43535EEB-0B61-4ACA-9674-A77F33372889}" type="presParOf" srcId="{3148B146-E79E-42A6-8A28-323B4BE78F3B}" destId="{86C3B941-1383-4F1D-8524-BC69E395311C}" srcOrd="1" destOrd="0" presId="urn:microsoft.com/office/officeart/2005/8/layout/orgChart1"/>
    <dgm:cxn modelId="{B7B65792-8AA2-40FB-9BC9-A1090C7E3192}" type="presParOf" srcId="{3148B146-E79E-42A6-8A28-323B4BE78F3B}" destId="{221C97AD-C150-48AA-981C-5D4273D75E21}" srcOrd="2" destOrd="0" presId="urn:microsoft.com/office/officeart/2005/8/layout/orgChart1"/>
    <dgm:cxn modelId="{4DF8C897-4437-45E8-85AF-8D44A139D881}" type="presParOf" srcId="{C0547CAE-FD02-41B3-A4F4-17AB2538D689}" destId="{D8A7BEA2-C1B4-4839-AFF8-DC9DA895FCA0}" srcOrd="6" destOrd="0" presId="urn:microsoft.com/office/officeart/2005/8/layout/orgChart1"/>
    <dgm:cxn modelId="{F3728727-C57F-4ECC-B74F-BD3D40BFD664}" type="presParOf" srcId="{C0547CAE-FD02-41B3-A4F4-17AB2538D689}" destId="{81A12485-B7EE-4D48-BD7B-75EB9829BAB3}" srcOrd="7" destOrd="0" presId="urn:microsoft.com/office/officeart/2005/8/layout/orgChart1"/>
    <dgm:cxn modelId="{75BEEADD-901A-45BB-827A-36F03C9A4E16}" type="presParOf" srcId="{81A12485-B7EE-4D48-BD7B-75EB9829BAB3}" destId="{C525F4D4-EC9A-45CC-8742-8B7B4EA9EC7F}" srcOrd="0" destOrd="0" presId="urn:microsoft.com/office/officeart/2005/8/layout/orgChart1"/>
    <dgm:cxn modelId="{CE63B110-C350-4070-BC47-C94B532C1F2E}" type="presParOf" srcId="{C525F4D4-EC9A-45CC-8742-8B7B4EA9EC7F}" destId="{41C5F570-1C35-40F1-ADDD-AD88CC0DFF51}" srcOrd="0" destOrd="0" presId="urn:microsoft.com/office/officeart/2005/8/layout/orgChart1"/>
    <dgm:cxn modelId="{064795A3-2051-4CB8-86F4-B38010812F8D}" type="presParOf" srcId="{C525F4D4-EC9A-45CC-8742-8B7B4EA9EC7F}" destId="{DC61ABD7-7642-41E5-ADDF-29843E07D65C}" srcOrd="1" destOrd="0" presId="urn:microsoft.com/office/officeart/2005/8/layout/orgChart1"/>
    <dgm:cxn modelId="{91A3A4C6-5E5C-42C7-9B9F-1B773922E141}" type="presParOf" srcId="{81A12485-B7EE-4D48-BD7B-75EB9829BAB3}" destId="{770D7030-7EB9-4D0A-A865-DAB0DA750BE8}" srcOrd="1" destOrd="0" presId="urn:microsoft.com/office/officeart/2005/8/layout/orgChart1"/>
    <dgm:cxn modelId="{A5C6EE82-322F-4F7D-9889-C0EF2D5AD6B8}" type="presParOf" srcId="{81A12485-B7EE-4D48-BD7B-75EB9829BAB3}" destId="{F2EEBF3A-361E-4C57-ABB7-F1085ECB492C}" srcOrd="2" destOrd="0" presId="urn:microsoft.com/office/officeart/2005/8/layout/orgChart1"/>
    <dgm:cxn modelId="{B4F1B17D-28F7-493E-BE11-8D1140788D2D}" type="presParOf" srcId="{C0547CAE-FD02-41B3-A4F4-17AB2538D689}" destId="{F6B171A4-348D-4027-9E91-7F6D059B9B82}" srcOrd="8" destOrd="0" presId="urn:microsoft.com/office/officeart/2005/8/layout/orgChart1"/>
    <dgm:cxn modelId="{1FD2523D-850D-41B8-B5FB-A2DF8C574693}" type="presParOf" srcId="{C0547CAE-FD02-41B3-A4F4-17AB2538D689}" destId="{02E1F3BC-C585-4A89-A963-E2AAE1EFA87A}" srcOrd="9" destOrd="0" presId="urn:microsoft.com/office/officeart/2005/8/layout/orgChart1"/>
    <dgm:cxn modelId="{8D560B1B-3D86-461E-9959-2EDD73054428}" type="presParOf" srcId="{02E1F3BC-C585-4A89-A963-E2AAE1EFA87A}" destId="{52A9F281-C330-4E7D-99F3-045921FA1112}" srcOrd="0" destOrd="0" presId="urn:microsoft.com/office/officeart/2005/8/layout/orgChart1"/>
    <dgm:cxn modelId="{A829365F-BC6D-4823-B1F5-B71FEDDC36A4}" type="presParOf" srcId="{52A9F281-C330-4E7D-99F3-045921FA1112}" destId="{FB214239-39FD-400A-B359-91341FF9A205}" srcOrd="0" destOrd="0" presId="urn:microsoft.com/office/officeart/2005/8/layout/orgChart1"/>
    <dgm:cxn modelId="{A3EBEB44-611A-4A34-B3D5-85B3FDF88C8C}" type="presParOf" srcId="{52A9F281-C330-4E7D-99F3-045921FA1112}" destId="{D892076B-7110-4392-BCEF-21260AF9BBBB}" srcOrd="1" destOrd="0" presId="urn:microsoft.com/office/officeart/2005/8/layout/orgChart1"/>
    <dgm:cxn modelId="{7DF4F834-0DD8-4746-AC60-148D19109179}" type="presParOf" srcId="{02E1F3BC-C585-4A89-A963-E2AAE1EFA87A}" destId="{A230D012-48A7-4FE8-83DA-F8B6FCC8CE04}" srcOrd="1" destOrd="0" presId="urn:microsoft.com/office/officeart/2005/8/layout/orgChart1"/>
    <dgm:cxn modelId="{5758BECE-4EAE-4231-B56C-DCAD30447A86}" type="presParOf" srcId="{02E1F3BC-C585-4A89-A963-E2AAE1EFA87A}" destId="{F7AB70FD-E8A7-4539-A506-3EC9FA3F722B}" srcOrd="2" destOrd="0" presId="urn:microsoft.com/office/officeart/2005/8/layout/orgChart1"/>
    <dgm:cxn modelId="{2F6F88B4-9DC5-4234-B123-9108776F98BB}" type="presParOf" srcId="{5B682FB1-958D-48F2-8E2F-A1DFEA952E23}" destId="{4987C5F2-438D-43F0-8ED5-743BC2D2065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7EEF8E-D909-4E12-BEF5-5AEADE021B3F}"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EA7F6E7E-657D-4D7C-9BA8-BB477428E465}">
      <dgm:prSet phldrT="[Text]" custT="1"/>
      <dgm:spPr/>
      <dgm:t>
        <a:bodyPr/>
        <a:lstStyle/>
        <a:p>
          <a:r>
            <a:rPr lang="en-US" sz="2000" dirty="0"/>
            <a:t>Data collection</a:t>
          </a:r>
        </a:p>
        <a:p>
          <a:r>
            <a:rPr lang="en-US" sz="2000" dirty="0"/>
            <a:t>candidate profile</a:t>
          </a:r>
          <a:endParaRPr lang="en-IN" sz="2000" dirty="0"/>
        </a:p>
      </dgm:t>
    </dgm:pt>
    <dgm:pt modelId="{78B91ED1-7861-468F-AA63-E85EB6E8B340}" type="parTrans" cxnId="{F672164E-F865-42C5-A725-260D13B79E79}">
      <dgm:prSet/>
      <dgm:spPr/>
      <dgm:t>
        <a:bodyPr/>
        <a:lstStyle/>
        <a:p>
          <a:endParaRPr lang="en-IN"/>
        </a:p>
      </dgm:t>
    </dgm:pt>
    <dgm:pt modelId="{957C9139-BDE7-4881-BAA3-1DF06746CC9F}" type="sibTrans" cxnId="{F672164E-F865-42C5-A725-260D13B79E79}">
      <dgm:prSet/>
      <dgm:spPr/>
      <dgm:t>
        <a:bodyPr/>
        <a:lstStyle/>
        <a:p>
          <a:endParaRPr lang="en-IN"/>
        </a:p>
      </dgm:t>
    </dgm:pt>
    <dgm:pt modelId="{9EBC05A4-E8FE-4872-BDA2-2268CF144C77}">
      <dgm:prSet phldrT="[Text]" custT="1"/>
      <dgm:spPr/>
      <dgm:t>
        <a:bodyPr/>
        <a:lstStyle/>
        <a:p>
          <a:r>
            <a:rPr lang="en-US" sz="1600" dirty="0"/>
            <a:t>Postjobsfree.com-</a:t>
          </a:r>
          <a:endParaRPr lang="en-IN" sz="1600" dirty="0"/>
        </a:p>
      </dgm:t>
    </dgm:pt>
    <dgm:pt modelId="{9B949AFD-C496-4DF0-AC87-60E3E9385928}" type="parTrans" cxnId="{60408239-4805-4845-BEFA-96D703584073}">
      <dgm:prSet/>
      <dgm:spPr/>
      <dgm:t>
        <a:bodyPr/>
        <a:lstStyle/>
        <a:p>
          <a:endParaRPr lang="en-IN"/>
        </a:p>
      </dgm:t>
    </dgm:pt>
    <dgm:pt modelId="{77DAEFB3-80FC-4C97-A9A7-3CF7C33522F2}" type="sibTrans" cxnId="{60408239-4805-4845-BEFA-96D703584073}">
      <dgm:prSet/>
      <dgm:spPr/>
      <dgm:t>
        <a:bodyPr/>
        <a:lstStyle/>
        <a:p>
          <a:endParaRPr lang="en-IN"/>
        </a:p>
      </dgm:t>
    </dgm:pt>
    <dgm:pt modelId="{4310E735-F276-43A8-A5D3-A7D7CB6198B9}">
      <dgm:prSet phldrT="[Text]"/>
      <dgm:spPr/>
      <dgm:t>
        <a:bodyPr/>
        <a:lstStyle/>
        <a:p>
          <a:r>
            <a:rPr lang="en-US" dirty="0"/>
            <a:t>Data  collection </a:t>
          </a:r>
        </a:p>
        <a:p>
          <a:r>
            <a:rPr lang="en-US" dirty="0"/>
            <a:t>Job profile</a:t>
          </a:r>
          <a:endParaRPr lang="en-IN" dirty="0"/>
        </a:p>
      </dgm:t>
    </dgm:pt>
    <dgm:pt modelId="{874E6BCC-784E-49C5-A26B-BFDEDCA56F3F}" type="parTrans" cxnId="{38BD9293-3FE7-4C05-B18E-8C4F32ADCDA5}">
      <dgm:prSet/>
      <dgm:spPr/>
      <dgm:t>
        <a:bodyPr/>
        <a:lstStyle/>
        <a:p>
          <a:endParaRPr lang="en-IN"/>
        </a:p>
      </dgm:t>
    </dgm:pt>
    <dgm:pt modelId="{677ACD4F-4E62-4F6A-AD41-CE2D44842DD2}" type="sibTrans" cxnId="{38BD9293-3FE7-4C05-B18E-8C4F32ADCDA5}">
      <dgm:prSet/>
      <dgm:spPr/>
      <dgm:t>
        <a:bodyPr/>
        <a:lstStyle/>
        <a:p>
          <a:endParaRPr lang="en-IN"/>
        </a:p>
      </dgm:t>
    </dgm:pt>
    <dgm:pt modelId="{48D649B5-C846-4EF6-8C58-034D8E2A8436}">
      <dgm:prSet phldrT="[Text]"/>
      <dgm:spPr/>
      <dgm:t>
        <a:bodyPr/>
        <a:lstStyle/>
        <a:p>
          <a:r>
            <a:rPr lang="en-US" dirty="0"/>
            <a:t>As per user input</a:t>
          </a:r>
          <a:endParaRPr lang="en-IN" dirty="0"/>
        </a:p>
      </dgm:t>
    </dgm:pt>
    <dgm:pt modelId="{A1F4E3AE-FB68-4484-BEDE-7F063C30A368}" type="parTrans" cxnId="{2F7817D5-1BB0-42C2-A478-872FECCFACCD}">
      <dgm:prSet/>
      <dgm:spPr/>
      <dgm:t>
        <a:bodyPr/>
        <a:lstStyle/>
        <a:p>
          <a:endParaRPr lang="en-IN"/>
        </a:p>
      </dgm:t>
    </dgm:pt>
    <dgm:pt modelId="{2DB408B3-CBC9-4584-A619-A31C6A2DCF90}" type="sibTrans" cxnId="{2F7817D5-1BB0-42C2-A478-872FECCFACCD}">
      <dgm:prSet/>
      <dgm:spPr/>
      <dgm:t>
        <a:bodyPr/>
        <a:lstStyle/>
        <a:p>
          <a:endParaRPr lang="en-IN"/>
        </a:p>
      </dgm:t>
    </dgm:pt>
    <dgm:pt modelId="{D0FBDFE0-5384-468B-8397-EACDB137159D}">
      <dgm:prSet phldrT="[Text]"/>
      <dgm:spPr/>
      <dgm:t>
        <a:bodyPr/>
        <a:lstStyle/>
        <a:p>
          <a:r>
            <a:rPr lang="en-US" dirty="0"/>
            <a:t>Data processing</a:t>
          </a:r>
          <a:endParaRPr lang="en-IN" dirty="0"/>
        </a:p>
      </dgm:t>
    </dgm:pt>
    <dgm:pt modelId="{3F1E32B0-079D-4943-A85C-38F834261E6A}" type="parTrans" cxnId="{7F2B0AB9-3A9B-4E85-967A-C4005BF1B438}">
      <dgm:prSet/>
      <dgm:spPr/>
      <dgm:t>
        <a:bodyPr/>
        <a:lstStyle/>
        <a:p>
          <a:endParaRPr lang="en-IN"/>
        </a:p>
      </dgm:t>
    </dgm:pt>
    <dgm:pt modelId="{1A4B6D74-A9F7-4DEF-BAAB-58A240B3CF52}" type="sibTrans" cxnId="{7F2B0AB9-3A9B-4E85-967A-C4005BF1B438}">
      <dgm:prSet/>
      <dgm:spPr/>
      <dgm:t>
        <a:bodyPr/>
        <a:lstStyle/>
        <a:p>
          <a:endParaRPr lang="en-IN"/>
        </a:p>
      </dgm:t>
    </dgm:pt>
    <dgm:pt modelId="{C12B003F-C1F0-4BDF-B401-040CA7EAC761}">
      <dgm:prSet phldrT="[Text]"/>
      <dgm:spPr/>
      <dgm:t>
        <a:bodyPr/>
        <a:lstStyle/>
        <a:p>
          <a:r>
            <a:rPr lang="en-US" dirty="0"/>
            <a:t>Beautiful soup </a:t>
          </a:r>
          <a:endParaRPr lang="en-IN" dirty="0"/>
        </a:p>
      </dgm:t>
    </dgm:pt>
    <dgm:pt modelId="{B5CD7841-678E-4AAA-8B7E-6D7C8BFBBE9B}" type="parTrans" cxnId="{AB5950E4-D9FA-4DEF-B7D1-344C30D6976D}">
      <dgm:prSet/>
      <dgm:spPr/>
      <dgm:t>
        <a:bodyPr/>
        <a:lstStyle/>
        <a:p>
          <a:endParaRPr lang="en-IN"/>
        </a:p>
      </dgm:t>
    </dgm:pt>
    <dgm:pt modelId="{222A1B99-D991-4E58-A1B7-B5B164FE7D30}" type="sibTrans" cxnId="{AB5950E4-D9FA-4DEF-B7D1-344C30D6976D}">
      <dgm:prSet/>
      <dgm:spPr/>
      <dgm:t>
        <a:bodyPr/>
        <a:lstStyle/>
        <a:p>
          <a:endParaRPr lang="en-IN"/>
        </a:p>
      </dgm:t>
    </dgm:pt>
    <dgm:pt modelId="{BD52313D-7C5A-4022-9091-3B727DED6458}">
      <dgm:prSet phldrT="[Text]"/>
      <dgm:spPr/>
      <dgm:t>
        <a:bodyPr/>
        <a:lstStyle/>
        <a:p>
          <a:r>
            <a:rPr lang="en-US" dirty="0"/>
            <a:t>Skillset recognition</a:t>
          </a:r>
        </a:p>
      </dgm:t>
    </dgm:pt>
    <dgm:pt modelId="{63EC74C7-915B-4CBF-91E8-6D251F5C5D92}" type="parTrans" cxnId="{14FD3182-D6A4-40F3-821C-20CD9C2458EA}">
      <dgm:prSet/>
      <dgm:spPr/>
      <dgm:t>
        <a:bodyPr/>
        <a:lstStyle/>
        <a:p>
          <a:endParaRPr lang="en-IN"/>
        </a:p>
      </dgm:t>
    </dgm:pt>
    <dgm:pt modelId="{06859F3C-96B4-4968-9059-48C816727C94}" type="sibTrans" cxnId="{14FD3182-D6A4-40F3-821C-20CD9C2458EA}">
      <dgm:prSet/>
      <dgm:spPr/>
      <dgm:t>
        <a:bodyPr/>
        <a:lstStyle/>
        <a:p>
          <a:endParaRPr lang="en-IN"/>
        </a:p>
      </dgm:t>
    </dgm:pt>
    <dgm:pt modelId="{C6D69660-DB4C-487D-9AA0-8B0C628FF9B4}">
      <dgm:prSet phldrT="[Text]"/>
      <dgm:spPr/>
      <dgm:t>
        <a:bodyPr/>
        <a:lstStyle/>
        <a:p>
          <a:r>
            <a:rPr lang="en-US" dirty="0"/>
            <a:t>Term vector creation</a:t>
          </a:r>
          <a:endParaRPr lang="en-IN" dirty="0"/>
        </a:p>
      </dgm:t>
    </dgm:pt>
    <dgm:pt modelId="{934C75D0-B2D7-4A07-B871-0BEF8BFD7ADA}" type="parTrans" cxnId="{E7233BD7-C159-4C7F-B2FD-10911DD70CD2}">
      <dgm:prSet/>
      <dgm:spPr/>
      <dgm:t>
        <a:bodyPr/>
        <a:lstStyle/>
        <a:p>
          <a:endParaRPr lang="en-IN"/>
        </a:p>
      </dgm:t>
    </dgm:pt>
    <dgm:pt modelId="{EE7ACE32-6F77-4B2C-9A01-12419BD71CE9}" type="sibTrans" cxnId="{E7233BD7-C159-4C7F-B2FD-10911DD70CD2}">
      <dgm:prSet/>
      <dgm:spPr/>
      <dgm:t>
        <a:bodyPr/>
        <a:lstStyle/>
        <a:p>
          <a:endParaRPr lang="en-IN"/>
        </a:p>
      </dgm:t>
    </dgm:pt>
    <dgm:pt modelId="{27B75DCE-4F7D-4A98-BDB6-E7FFA5A4DCB8}">
      <dgm:prSet phldrT="[Text]"/>
      <dgm:spPr/>
      <dgm:t>
        <a:bodyPr/>
        <a:lstStyle/>
        <a:p>
          <a:r>
            <a:rPr lang="en-US" dirty="0"/>
            <a:t>Corpus obtained from Kaggle job csv</a:t>
          </a:r>
          <a:endParaRPr lang="en-IN" dirty="0"/>
        </a:p>
      </dgm:t>
    </dgm:pt>
    <dgm:pt modelId="{9D194AC5-19E1-4389-A60E-7F22269DF67A}" type="parTrans" cxnId="{E518D67C-F299-414B-BF0D-85B72BED072A}">
      <dgm:prSet/>
      <dgm:spPr/>
      <dgm:t>
        <a:bodyPr/>
        <a:lstStyle/>
        <a:p>
          <a:endParaRPr lang="en-IN"/>
        </a:p>
      </dgm:t>
    </dgm:pt>
    <dgm:pt modelId="{2EF02F1A-9883-48DB-B6EA-1B9DF90E758C}" type="sibTrans" cxnId="{E518D67C-F299-414B-BF0D-85B72BED072A}">
      <dgm:prSet/>
      <dgm:spPr/>
      <dgm:t>
        <a:bodyPr/>
        <a:lstStyle/>
        <a:p>
          <a:endParaRPr lang="en-IN"/>
        </a:p>
      </dgm:t>
    </dgm:pt>
    <dgm:pt modelId="{910CFCC0-D8B0-4F3D-BDB1-A18998477E54}">
      <dgm:prSet phldrT="[Text]"/>
      <dgm:spPr/>
      <dgm:t>
        <a:bodyPr/>
        <a:lstStyle/>
        <a:p>
          <a:r>
            <a:rPr lang="en-US" dirty="0"/>
            <a:t>NLTK</a:t>
          </a:r>
          <a:endParaRPr lang="en-IN" dirty="0"/>
        </a:p>
      </dgm:t>
    </dgm:pt>
    <dgm:pt modelId="{B84F0AC1-B7ED-4470-8CAF-71D6114E8A8D}" type="parTrans" cxnId="{C9E4B87B-5E84-4989-A710-1671224DDD52}">
      <dgm:prSet/>
      <dgm:spPr/>
      <dgm:t>
        <a:bodyPr/>
        <a:lstStyle/>
        <a:p>
          <a:endParaRPr lang="en-IN"/>
        </a:p>
      </dgm:t>
    </dgm:pt>
    <dgm:pt modelId="{9EC3C1F4-8690-4D82-9821-03BA001D677F}" type="sibTrans" cxnId="{C9E4B87B-5E84-4989-A710-1671224DDD52}">
      <dgm:prSet/>
      <dgm:spPr/>
      <dgm:t>
        <a:bodyPr/>
        <a:lstStyle/>
        <a:p>
          <a:endParaRPr lang="en-IN"/>
        </a:p>
      </dgm:t>
    </dgm:pt>
    <dgm:pt modelId="{8336EFFD-B352-4AA9-B3A6-5865909C8FC6}">
      <dgm:prSet phldrT="[Text]"/>
      <dgm:spPr/>
      <dgm:t>
        <a:bodyPr/>
        <a:lstStyle/>
        <a:p>
          <a:r>
            <a:rPr lang="en-US" dirty="0"/>
            <a:t>Name Entity Recognition </a:t>
          </a:r>
          <a:endParaRPr lang="en-IN" dirty="0"/>
        </a:p>
      </dgm:t>
    </dgm:pt>
    <dgm:pt modelId="{28B92EAB-E003-4B48-9493-87DC27B4E511}" type="parTrans" cxnId="{65AE5EDA-D138-480A-8872-8AF870957A13}">
      <dgm:prSet/>
      <dgm:spPr/>
      <dgm:t>
        <a:bodyPr/>
        <a:lstStyle/>
        <a:p>
          <a:endParaRPr lang="en-IN"/>
        </a:p>
      </dgm:t>
    </dgm:pt>
    <dgm:pt modelId="{DCD70EB4-8AA8-4C83-B86E-ED356B20D6F1}" type="sibTrans" cxnId="{65AE5EDA-D138-480A-8872-8AF870957A13}">
      <dgm:prSet/>
      <dgm:spPr/>
      <dgm:t>
        <a:bodyPr/>
        <a:lstStyle/>
        <a:p>
          <a:endParaRPr lang="en-IN"/>
        </a:p>
      </dgm:t>
    </dgm:pt>
    <dgm:pt modelId="{27D37073-D9F9-4697-864D-8ACE962581B7}">
      <dgm:prSet phldrT="[Text]"/>
      <dgm:spPr/>
      <dgm:t>
        <a:bodyPr/>
        <a:lstStyle/>
        <a:p>
          <a:r>
            <a:rPr lang="en-US" dirty="0"/>
            <a:t>Kaggle </a:t>
          </a:r>
        </a:p>
      </dgm:t>
    </dgm:pt>
    <dgm:pt modelId="{64A1A949-114F-49EF-A356-2175B4A2386C}" type="parTrans" cxnId="{4ACF9937-2639-4378-9339-D9C5CCB5523F}">
      <dgm:prSet/>
      <dgm:spPr/>
      <dgm:t>
        <a:bodyPr/>
        <a:lstStyle/>
        <a:p>
          <a:endParaRPr lang="en-IN"/>
        </a:p>
      </dgm:t>
    </dgm:pt>
    <dgm:pt modelId="{51B5830C-2A29-4A8B-AF53-94CA54721C2D}" type="sibTrans" cxnId="{4ACF9937-2639-4378-9339-D9C5CCB5523F}">
      <dgm:prSet/>
      <dgm:spPr/>
      <dgm:t>
        <a:bodyPr/>
        <a:lstStyle/>
        <a:p>
          <a:endParaRPr lang="en-IN"/>
        </a:p>
      </dgm:t>
    </dgm:pt>
    <dgm:pt modelId="{5464E4A8-6AB5-42A5-980A-1AE588F134CC}">
      <dgm:prSet phldrT="[Text]"/>
      <dgm:spPr/>
      <dgm:t>
        <a:bodyPr/>
        <a:lstStyle/>
        <a:p>
          <a:r>
            <a:rPr lang="en-US" dirty="0"/>
            <a:t>N-gram matching</a:t>
          </a:r>
        </a:p>
      </dgm:t>
    </dgm:pt>
    <dgm:pt modelId="{C29C3FFC-3D86-49CB-96DB-938CB78373E5}" type="parTrans" cxnId="{324BEF5E-ED76-4292-8E22-D9CC96B1B624}">
      <dgm:prSet/>
      <dgm:spPr/>
      <dgm:t>
        <a:bodyPr/>
        <a:lstStyle/>
        <a:p>
          <a:endParaRPr lang="en-IN"/>
        </a:p>
      </dgm:t>
    </dgm:pt>
    <dgm:pt modelId="{0C5CBA40-E0F5-443A-875C-AB1766DE9045}" type="sibTrans" cxnId="{324BEF5E-ED76-4292-8E22-D9CC96B1B624}">
      <dgm:prSet/>
      <dgm:spPr/>
      <dgm:t>
        <a:bodyPr/>
        <a:lstStyle/>
        <a:p>
          <a:endParaRPr lang="en-IN"/>
        </a:p>
      </dgm:t>
    </dgm:pt>
    <dgm:pt modelId="{5FD8E5BF-6BFF-4557-B474-2A67C7936486}">
      <dgm:prSet phldrT="[Text]"/>
      <dgm:spPr/>
      <dgm:t>
        <a:bodyPr/>
        <a:lstStyle/>
        <a:p>
          <a:r>
            <a:rPr lang="en-US" dirty="0"/>
            <a:t>Porter stemmer</a:t>
          </a:r>
          <a:endParaRPr lang="en-IN" dirty="0"/>
        </a:p>
      </dgm:t>
    </dgm:pt>
    <dgm:pt modelId="{D9E8F342-7AE9-4E2C-9B11-95825F22082D}" type="parTrans" cxnId="{AAE691C8-7D02-4572-B34E-942A90FA401B}">
      <dgm:prSet/>
      <dgm:spPr/>
      <dgm:t>
        <a:bodyPr/>
        <a:lstStyle/>
        <a:p>
          <a:endParaRPr lang="en-IN"/>
        </a:p>
      </dgm:t>
    </dgm:pt>
    <dgm:pt modelId="{896224EF-B7A5-4A2F-97D2-92D8F8FDA0BC}" type="sibTrans" cxnId="{AAE691C8-7D02-4572-B34E-942A90FA401B}">
      <dgm:prSet/>
      <dgm:spPr/>
      <dgm:t>
        <a:bodyPr/>
        <a:lstStyle/>
        <a:p>
          <a:endParaRPr lang="en-IN"/>
        </a:p>
      </dgm:t>
    </dgm:pt>
    <dgm:pt modelId="{506B22DE-9C78-4065-A580-48D4D84840B2}">
      <dgm:prSet phldrT="[Text]"/>
      <dgm:spPr/>
      <dgm:t>
        <a:bodyPr/>
        <a:lstStyle/>
        <a:p>
          <a:r>
            <a:rPr lang="en-US" dirty="0"/>
            <a:t>Match user profiles and job profiles based on skills similarity</a:t>
          </a:r>
          <a:endParaRPr lang="en-IN" dirty="0"/>
        </a:p>
      </dgm:t>
    </dgm:pt>
    <dgm:pt modelId="{C33527BB-CAD8-4A59-A46A-A69F9BA76320}" type="parTrans" cxnId="{A30FA503-5402-4B7B-A9BC-55DB8AC04399}">
      <dgm:prSet/>
      <dgm:spPr/>
      <dgm:t>
        <a:bodyPr/>
        <a:lstStyle/>
        <a:p>
          <a:endParaRPr lang="en-IN"/>
        </a:p>
      </dgm:t>
    </dgm:pt>
    <dgm:pt modelId="{757A2C68-0DB6-40C8-9DED-D8D098176DC2}" type="sibTrans" cxnId="{A30FA503-5402-4B7B-A9BC-55DB8AC04399}">
      <dgm:prSet/>
      <dgm:spPr/>
      <dgm:t>
        <a:bodyPr/>
        <a:lstStyle/>
        <a:p>
          <a:endParaRPr lang="en-IN"/>
        </a:p>
      </dgm:t>
    </dgm:pt>
    <dgm:pt modelId="{8E71CBDD-622E-48EE-B2AB-5D750A7DD7BB}">
      <dgm:prSet phldrT="[Text]" custT="1"/>
      <dgm:spPr/>
      <dgm:t>
        <a:bodyPr/>
        <a:lstStyle/>
        <a:p>
          <a:endParaRPr lang="en-IN" sz="1600" dirty="0"/>
        </a:p>
      </dgm:t>
    </dgm:pt>
    <dgm:pt modelId="{E775F571-8472-4120-9FC4-D509C906D41B}" type="parTrans" cxnId="{15A761DA-60CA-41E1-AFAE-A38CE20ADC08}">
      <dgm:prSet/>
      <dgm:spPr/>
      <dgm:t>
        <a:bodyPr/>
        <a:lstStyle/>
        <a:p>
          <a:endParaRPr lang="en-IN"/>
        </a:p>
      </dgm:t>
    </dgm:pt>
    <dgm:pt modelId="{26A4B4FF-5431-404B-8ABA-2969D16F6325}" type="sibTrans" cxnId="{15A761DA-60CA-41E1-AFAE-A38CE20ADC08}">
      <dgm:prSet/>
      <dgm:spPr/>
      <dgm:t>
        <a:bodyPr/>
        <a:lstStyle/>
        <a:p>
          <a:endParaRPr lang="en-IN"/>
        </a:p>
      </dgm:t>
    </dgm:pt>
    <dgm:pt modelId="{6FE1CF7F-C175-49C7-93E9-2A17A2F68BCB}">
      <dgm:prSet phldrT="[Text]" custT="1"/>
      <dgm:spPr/>
      <dgm:t>
        <a:bodyPr/>
        <a:lstStyle/>
        <a:p>
          <a:r>
            <a:rPr lang="en-US" sz="1600" dirty="0"/>
            <a:t>Crowdsourcing </a:t>
          </a:r>
          <a:endParaRPr lang="en-IN" sz="1600" dirty="0"/>
        </a:p>
      </dgm:t>
    </dgm:pt>
    <dgm:pt modelId="{06367F6F-A162-4474-B5AC-5A06CFC4B394}" type="parTrans" cxnId="{7A1F215C-29C4-4166-8A9E-6663C708511E}">
      <dgm:prSet/>
      <dgm:spPr/>
      <dgm:t>
        <a:bodyPr/>
        <a:lstStyle/>
        <a:p>
          <a:endParaRPr lang="en-IN"/>
        </a:p>
      </dgm:t>
    </dgm:pt>
    <dgm:pt modelId="{AD6C4214-2D55-4326-80FB-DFB6FDBE8FB1}" type="sibTrans" cxnId="{7A1F215C-29C4-4166-8A9E-6663C708511E}">
      <dgm:prSet/>
      <dgm:spPr/>
      <dgm:t>
        <a:bodyPr/>
        <a:lstStyle/>
        <a:p>
          <a:endParaRPr lang="en-IN"/>
        </a:p>
      </dgm:t>
    </dgm:pt>
    <dgm:pt modelId="{513994F3-A7E6-4257-B1B5-6759CCC58406}" type="pres">
      <dgm:prSet presAssocID="{6F7EEF8E-D909-4E12-BEF5-5AEADE021B3F}" presName="Name0" presStyleCnt="0">
        <dgm:presLayoutVars>
          <dgm:dir/>
          <dgm:resizeHandles val="exact"/>
        </dgm:presLayoutVars>
      </dgm:prSet>
      <dgm:spPr/>
    </dgm:pt>
    <dgm:pt modelId="{4FC2B1AB-081E-4953-B911-474B67AC1542}" type="pres">
      <dgm:prSet presAssocID="{EA7F6E7E-657D-4D7C-9BA8-BB477428E465}" presName="node" presStyleLbl="node1" presStyleIdx="0" presStyleCnt="5">
        <dgm:presLayoutVars>
          <dgm:bulletEnabled val="1"/>
        </dgm:presLayoutVars>
      </dgm:prSet>
      <dgm:spPr/>
    </dgm:pt>
    <dgm:pt modelId="{B20BFA2C-E01A-46CF-911A-5A614E6DB5ED}" type="pres">
      <dgm:prSet presAssocID="{957C9139-BDE7-4881-BAA3-1DF06746CC9F}" presName="sibTrans" presStyleLbl="sibTrans2D1" presStyleIdx="0" presStyleCnt="4"/>
      <dgm:spPr/>
    </dgm:pt>
    <dgm:pt modelId="{3555BBE2-D322-4150-9CB2-35DF5EBCE3DF}" type="pres">
      <dgm:prSet presAssocID="{957C9139-BDE7-4881-BAA3-1DF06746CC9F}" presName="connectorText" presStyleLbl="sibTrans2D1" presStyleIdx="0" presStyleCnt="4"/>
      <dgm:spPr/>
    </dgm:pt>
    <dgm:pt modelId="{3A93842A-0D45-4805-9D61-70F39F31E4C8}" type="pres">
      <dgm:prSet presAssocID="{4310E735-F276-43A8-A5D3-A7D7CB6198B9}" presName="node" presStyleLbl="node1" presStyleIdx="1" presStyleCnt="5">
        <dgm:presLayoutVars>
          <dgm:bulletEnabled val="1"/>
        </dgm:presLayoutVars>
      </dgm:prSet>
      <dgm:spPr/>
    </dgm:pt>
    <dgm:pt modelId="{1A2318A0-FF45-4088-8C8A-E64ECBC86B97}" type="pres">
      <dgm:prSet presAssocID="{677ACD4F-4E62-4F6A-AD41-CE2D44842DD2}" presName="sibTrans" presStyleLbl="sibTrans2D1" presStyleIdx="1" presStyleCnt="4"/>
      <dgm:spPr/>
    </dgm:pt>
    <dgm:pt modelId="{3581BBC3-1B88-4CEA-874E-A7CC5CF4F4A0}" type="pres">
      <dgm:prSet presAssocID="{677ACD4F-4E62-4F6A-AD41-CE2D44842DD2}" presName="connectorText" presStyleLbl="sibTrans2D1" presStyleIdx="1" presStyleCnt="4"/>
      <dgm:spPr/>
    </dgm:pt>
    <dgm:pt modelId="{B432C6AF-DF5E-4963-97CA-40C34D163B84}" type="pres">
      <dgm:prSet presAssocID="{D0FBDFE0-5384-468B-8397-EACDB137159D}" presName="node" presStyleLbl="node1" presStyleIdx="2" presStyleCnt="5">
        <dgm:presLayoutVars>
          <dgm:bulletEnabled val="1"/>
        </dgm:presLayoutVars>
      </dgm:prSet>
      <dgm:spPr/>
    </dgm:pt>
    <dgm:pt modelId="{5E370E99-6CE9-409C-AF1F-0739CE9F5A0A}" type="pres">
      <dgm:prSet presAssocID="{1A4B6D74-A9F7-4DEF-BAAB-58A240B3CF52}" presName="sibTrans" presStyleLbl="sibTrans2D1" presStyleIdx="2" presStyleCnt="4"/>
      <dgm:spPr/>
    </dgm:pt>
    <dgm:pt modelId="{A1C529EB-7A7D-45AC-93A0-067E17D85ADB}" type="pres">
      <dgm:prSet presAssocID="{1A4B6D74-A9F7-4DEF-BAAB-58A240B3CF52}" presName="connectorText" presStyleLbl="sibTrans2D1" presStyleIdx="2" presStyleCnt="4"/>
      <dgm:spPr/>
    </dgm:pt>
    <dgm:pt modelId="{151D20B4-F36D-4EFD-87B3-96D05F428E2E}" type="pres">
      <dgm:prSet presAssocID="{BD52313D-7C5A-4022-9091-3B727DED6458}" presName="node" presStyleLbl="node1" presStyleIdx="3" presStyleCnt="5">
        <dgm:presLayoutVars>
          <dgm:bulletEnabled val="1"/>
        </dgm:presLayoutVars>
      </dgm:prSet>
      <dgm:spPr/>
    </dgm:pt>
    <dgm:pt modelId="{34935140-222F-45CB-A7AA-7530D2EDF113}" type="pres">
      <dgm:prSet presAssocID="{06859F3C-96B4-4968-9059-48C816727C94}" presName="sibTrans" presStyleLbl="sibTrans2D1" presStyleIdx="3" presStyleCnt="4"/>
      <dgm:spPr/>
    </dgm:pt>
    <dgm:pt modelId="{30B0F88E-2648-48C5-8727-5CC9D5450E8B}" type="pres">
      <dgm:prSet presAssocID="{06859F3C-96B4-4968-9059-48C816727C94}" presName="connectorText" presStyleLbl="sibTrans2D1" presStyleIdx="3" presStyleCnt="4"/>
      <dgm:spPr/>
    </dgm:pt>
    <dgm:pt modelId="{13456BD1-DFCC-44DB-A057-61AF09C5450B}" type="pres">
      <dgm:prSet presAssocID="{C6D69660-DB4C-487D-9AA0-8B0C628FF9B4}" presName="node" presStyleLbl="node1" presStyleIdx="4" presStyleCnt="5">
        <dgm:presLayoutVars>
          <dgm:bulletEnabled val="1"/>
        </dgm:presLayoutVars>
      </dgm:prSet>
      <dgm:spPr/>
    </dgm:pt>
  </dgm:ptLst>
  <dgm:cxnLst>
    <dgm:cxn modelId="{A30FA503-5402-4B7B-A9BC-55DB8AC04399}" srcId="{C6D69660-DB4C-487D-9AA0-8B0C628FF9B4}" destId="{506B22DE-9C78-4065-A580-48D4D84840B2}" srcOrd="0" destOrd="0" parTransId="{C33527BB-CAD8-4A59-A46A-A69F9BA76320}" sibTransId="{757A2C68-0DB6-40C8-9DED-D8D098176DC2}"/>
    <dgm:cxn modelId="{B5A88205-FDF8-43F2-AB45-389F78734893}" type="presOf" srcId="{BD52313D-7C5A-4022-9091-3B727DED6458}" destId="{151D20B4-F36D-4EFD-87B3-96D05F428E2E}" srcOrd="0" destOrd="0" presId="urn:microsoft.com/office/officeart/2005/8/layout/process1"/>
    <dgm:cxn modelId="{7E5D1106-61C9-424A-B7B5-02BCAC678684}" type="presOf" srcId="{27B75DCE-4F7D-4A98-BDB6-E7FFA5A4DCB8}" destId="{3A93842A-0D45-4805-9D61-70F39F31E4C8}" srcOrd="0" destOrd="2" presId="urn:microsoft.com/office/officeart/2005/8/layout/process1"/>
    <dgm:cxn modelId="{94051822-F15C-49D7-A118-E74968F7CCD9}" type="presOf" srcId="{677ACD4F-4E62-4F6A-AD41-CE2D44842DD2}" destId="{1A2318A0-FF45-4088-8C8A-E64ECBC86B97}" srcOrd="0" destOrd="0" presId="urn:microsoft.com/office/officeart/2005/8/layout/process1"/>
    <dgm:cxn modelId="{9635D92B-0214-4485-A707-4913DF3B8F7C}" type="presOf" srcId="{27D37073-D9F9-4697-864D-8ACE962581B7}" destId="{151D20B4-F36D-4EFD-87B3-96D05F428E2E}" srcOrd="0" destOrd="1" presId="urn:microsoft.com/office/officeart/2005/8/layout/process1"/>
    <dgm:cxn modelId="{F0D66C31-34AE-4D91-8641-81CC15F6FC4B}" type="presOf" srcId="{EA7F6E7E-657D-4D7C-9BA8-BB477428E465}" destId="{4FC2B1AB-081E-4953-B911-474B67AC1542}" srcOrd="0" destOrd="0" presId="urn:microsoft.com/office/officeart/2005/8/layout/process1"/>
    <dgm:cxn modelId="{59FE1335-E140-4585-AC9F-DDBEA02AC420}" type="presOf" srcId="{8E71CBDD-622E-48EE-B2AB-5D750A7DD7BB}" destId="{4FC2B1AB-081E-4953-B911-474B67AC1542}" srcOrd="0" destOrd="2" presId="urn:microsoft.com/office/officeart/2005/8/layout/process1"/>
    <dgm:cxn modelId="{4ACF9937-2639-4378-9339-D9C5CCB5523F}" srcId="{BD52313D-7C5A-4022-9091-3B727DED6458}" destId="{27D37073-D9F9-4697-864D-8ACE962581B7}" srcOrd="0" destOrd="0" parTransId="{64A1A949-114F-49EF-A356-2175B4A2386C}" sibTransId="{51B5830C-2A29-4A8B-AF53-94CA54721C2D}"/>
    <dgm:cxn modelId="{51B41F38-3430-4C55-9FCA-A74969C4A344}" type="presOf" srcId="{4310E735-F276-43A8-A5D3-A7D7CB6198B9}" destId="{3A93842A-0D45-4805-9D61-70F39F31E4C8}" srcOrd="0" destOrd="0" presId="urn:microsoft.com/office/officeart/2005/8/layout/process1"/>
    <dgm:cxn modelId="{60408239-4805-4845-BEFA-96D703584073}" srcId="{EA7F6E7E-657D-4D7C-9BA8-BB477428E465}" destId="{9EBC05A4-E8FE-4872-BDA2-2268CF144C77}" srcOrd="0" destOrd="0" parTransId="{9B949AFD-C496-4DF0-AC87-60E3E9385928}" sibTransId="{77DAEFB3-80FC-4C97-A9A7-3CF7C33522F2}"/>
    <dgm:cxn modelId="{7A1F215C-29C4-4166-8A9E-6663C708511E}" srcId="{EA7F6E7E-657D-4D7C-9BA8-BB477428E465}" destId="{6FE1CF7F-C175-49C7-93E9-2A17A2F68BCB}" srcOrd="2" destOrd="0" parTransId="{06367F6F-A162-4474-B5AC-5A06CFC4B394}" sibTransId="{AD6C4214-2D55-4326-80FB-DFB6FDBE8FB1}"/>
    <dgm:cxn modelId="{324BEF5E-ED76-4292-8E22-D9CC96B1B624}" srcId="{BD52313D-7C5A-4022-9091-3B727DED6458}" destId="{5464E4A8-6AB5-42A5-980A-1AE588F134CC}" srcOrd="1" destOrd="0" parTransId="{C29C3FFC-3D86-49CB-96DB-938CB78373E5}" sibTransId="{0C5CBA40-E0F5-443A-875C-AB1766DE9045}"/>
    <dgm:cxn modelId="{302F8343-A4BC-495D-A9C7-3448EF02F184}" type="presOf" srcId="{C6D69660-DB4C-487D-9AA0-8B0C628FF9B4}" destId="{13456BD1-DFCC-44DB-A057-61AF09C5450B}" srcOrd="0" destOrd="0" presId="urn:microsoft.com/office/officeart/2005/8/layout/process1"/>
    <dgm:cxn modelId="{5BE8F044-A0D2-4F18-891D-475ABFFF15A6}" type="presOf" srcId="{506B22DE-9C78-4065-A580-48D4D84840B2}" destId="{13456BD1-DFCC-44DB-A057-61AF09C5450B}" srcOrd="0" destOrd="1" presId="urn:microsoft.com/office/officeart/2005/8/layout/process1"/>
    <dgm:cxn modelId="{F672164E-F865-42C5-A725-260D13B79E79}" srcId="{6F7EEF8E-D909-4E12-BEF5-5AEADE021B3F}" destId="{EA7F6E7E-657D-4D7C-9BA8-BB477428E465}" srcOrd="0" destOrd="0" parTransId="{78B91ED1-7861-468F-AA63-E85EB6E8B340}" sibTransId="{957C9139-BDE7-4881-BAA3-1DF06746CC9F}"/>
    <dgm:cxn modelId="{C9E4B87B-5E84-4989-A710-1671224DDD52}" srcId="{D0FBDFE0-5384-468B-8397-EACDB137159D}" destId="{910CFCC0-D8B0-4F3D-BDB1-A18998477E54}" srcOrd="1" destOrd="0" parTransId="{B84F0AC1-B7ED-4470-8CAF-71D6114E8A8D}" sibTransId="{9EC3C1F4-8690-4D82-9821-03BA001D677F}"/>
    <dgm:cxn modelId="{E518D67C-F299-414B-BF0D-85B72BED072A}" srcId="{4310E735-F276-43A8-A5D3-A7D7CB6198B9}" destId="{27B75DCE-4F7D-4A98-BDB6-E7FFA5A4DCB8}" srcOrd="1" destOrd="0" parTransId="{9D194AC5-19E1-4389-A60E-7F22269DF67A}" sibTransId="{2EF02F1A-9883-48DB-B6EA-1B9DF90E758C}"/>
    <dgm:cxn modelId="{8B5E5F7D-B5A0-4A50-8670-D70B90A14B3F}" type="presOf" srcId="{957C9139-BDE7-4881-BAA3-1DF06746CC9F}" destId="{3555BBE2-D322-4150-9CB2-35DF5EBCE3DF}" srcOrd="1" destOrd="0" presId="urn:microsoft.com/office/officeart/2005/8/layout/process1"/>
    <dgm:cxn modelId="{14FD3182-D6A4-40F3-821C-20CD9C2458EA}" srcId="{6F7EEF8E-D909-4E12-BEF5-5AEADE021B3F}" destId="{BD52313D-7C5A-4022-9091-3B727DED6458}" srcOrd="3" destOrd="0" parTransId="{63EC74C7-915B-4CBF-91E8-6D251F5C5D92}" sibTransId="{06859F3C-96B4-4968-9059-48C816727C94}"/>
    <dgm:cxn modelId="{11E21F93-3FE3-4110-BA39-25A9DF4C1E31}" type="presOf" srcId="{5464E4A8-6AB5-42A5-980A-1AE588F134CC}" destId="{151D20B4-F36D-4EFD-87B3-96D05F428E2E}" srcOrd="0" destOrd="2" presId="urn:microsoft.com/office/officeart/2005/8/layout/process1"/>
    <dgm:cxn modelId="{38BD9293-3FE7-4C05-B18E-8C4F32ADCDA5}" srcId="{6F7EEF8E-D909-4E12-BEF5-5AEADE021B3F}" destId="{4310E735-F276-43A8-A5D3-A7D7CB6198B9}" srcOrd="1" destOrd="0" parTransId="{874E6BCC-784E-49C5-A26B-BFDEDCA56F3F}" sibTransId="{677ACD4F-4E62-4F6A-AD41-CE2D44842DD2}"/>
    <dgm:cxn modelId="{5529F7A9-459E-4163-9419-594B169483E3}" type="presOf" srcId="{677ACD4F-4E62-4F6A-AD41-CE2D44842DD2}" destId="{3581BBC3-1B88-4CEA-874E-A7CC5CF4F4A0}" srcOrd="1" destOrd="0" presId="urn:microsoft.com/office/officeart/2005/8/layout/process1"/>
    <dgm:cxn modelId="{463326B8-1F13-41F7-A371-5622A5CB55EC}" type="presOf" srcId="{1A4B6D74-A9F7-4DEF-BAAB-58A240B3CF52}" destId="{A1C529EB-7A7D-45AC-93A0-067E17D85ADB}" srcOrd="1" destOrd="0" presId="urn:microsoft.com/office/officeart/2005/8/layout/process1"/>
    <dgm:cxn modelId="{E9EEC1B8-4211-49E5-9C70-314FC7A3144C}" type="presOf" srcId="{8336EFFD-B352-4AA9-B3A6-5865909C8FC6}" destId="{B432C6AF-DF5E-4963-97CA-40C34D163B84}" srcOrd="0" destOrd="3" presId="urn:microsoft.com/office/officeart/2005/8/layout/process1"/>
    <dgm:cxn modelId="{7F2B0AB9-3A9B-4E85-967A-C4005BF1B438}" srcId="{6F7EEF8E-D909-4E12-BEF5-5AEADE021B3F}" destId="{D0FBDFE0-5384-468B-8397-EACDB137159D}" srcOrd="2" destOrd="0" parTransId="{3F1E32B0-079D-4943-A85C-38F834261E6A}" sibTransId="{1A4B6D74-A9F7-4DEF-BAAB-58A240B3CF52}"/>
    <dgm:cxn modelId="{CF4674BC-1708-4E77-AE80-C474C55ADADF}" type="presOf" srcId="{06859F3C-96B4-4968-9059-48C816727C94}" destId="{34935140-222F-45CB-A7AA-7530D2EDF113}" srcOrd="0" destOrd="0" presId="urn:microsoft.com/office/officeart/2005/8/layout/process1"/>
    <dgm:cxn modelId="{935289BE-6677-47EA-8E58-F6161B8127A6}" type="presOf" srcId="{C12B003F-C1F0-4BDF-B401-040CA7EAC761}" destId="{B432C6AF-DF5E-4963-97CA-40C34D163B84}" srcOrd="0" destOrd="1" presId="urn:microsoft.com/office/officeart/2005/8/layout/process1"/>
    <dgm:cxn modelId="{AAE691C8-7D02-4572-B34E-942A90FA401B}" srcId="{D0FBDFE0-5384-468B-8397-EACDB137159D}" destId="{5FD8E5BF-6BFF-4557-B474-2A67C7936486}" srcOrd="3" destOrd="0" parTransId="{D9E8F342-7AE9-4E2C-9B11-95825F22082D}" sibTransId="{896224EF-B7A5-4A2F-97D2-92D8F8FDA0BC}"/>
    <dgm:cxn modelId="{242210D4-6C92-4656-9DF5-7E199E17C635}" type="presOf" srcId="{48D649B5-C846-4EF6-8C58-034D8E2A8436}" destId="{3A93842A-0D45-4805-9D61-70F39F31E4C8}" srcOrd="0" destOrd="1" presId="urn:microsoft.com/office/officeart/2005/8/layout/process1"/>
    <dgm:cxn modelId="{2F7817D5-1BB0-42C2-A478-872FECCFACCD}" srcId="{4310E735-F276-43A8-A5D3-A7D7CB6198B9}" destId="{48D649B5-C846-4EF6-8C58-034D8E2A8436}" srcOrd="0" destOrd="0" parTransId="{A1F4E3AE-FB68-4484-BEDE-7F063C30A368}" sibTransId="{2DB408B3-CBC9-4584-A619-A31C6A2DCF90}"/>
    <dgm:cxn modelId="{E7233BD7-C159-4C7F-B2FD-10911DD70CD2}" srcId="{6F7EEF8E-D909-4E12-BEF5-5AEADE021B3F}" destId="{C6D69660-DB4C-487D-9AA0-8B0C628FF9B4}" srcOrd="4" destOrd="0" parTransId="{934C75D0-B2D7-4A07-B871-0BEF8BFD7ADA}" sibTransId="{EE7ACE32-6F77-4B2C-9A01-12419BD71CE9}"/>
    <dgm:cxn modelId="{F9DBA0D8-EA97-4E5A-B085-F81F610FEFF1}" type="presOf" srcId="{5FD8E5BF-6BFF-4557-B474-2A67C7936486}" destId="{B432C6AF-DF5E-4963-97CA-40C34D163B84}" srcOrd="0" destOrd="4" presId="urn:microsoft.com/office/officeart/2005/8/layout/process1"/>
    <dgm:cxn modelId="{65AE5EDA-D138-480A-8872-8AF870957A13}" srcId="{D0FBDFE0-5384-468B-8397-EACDB137159D}" destId="{8336EFFD-B352-4AA9-B3A6-5865909C8FC6}" srcOrd="2" destOrd="0" parTransId="{28B92EAB-E003-4B48-9493-87DC27B4E511}" sibTransId="{DCD70EB4-8AA8-4C83-B86E-ED356B20D6F1}"/>
    <dgm:cxn modelId="{15A761DA-60CA-41E1-AFAE-A38CE20ADC08}" srcId="{EA7F6E7E-657D-4D7C-9BA8-BB477428E465}" destId="{8E71CBDD-622E-48EE-B2AB-5D750A7DD7BB}" srcOrd="1" destOrd="0" parTransId="{E775F571-8472-4120-9FC4-D509C906D41B}" sibTransId="{26A4B4FF-5431-404B-8ABA-2969D16F6325}"/>
    <dgm:cxn modelId="{FA1593E1-9D2E-47DE-AA16-D7FA79C7583E}" type="presOf" srcId="{6FE1CF7F-C175-49C7-93E9-2A17A2F68BCB}" destId="{4FC2B1AB-081E-4953-B911-474B67AC1542}" srcOrd="0" destOrd="3" presId="urn:microsoft.com/office/officeart/2005/8/layout/process1"/>
    <dgm:cxn modelId="{D7EF57E3-62E3-40BD-80C6-55430FFCA8B8}" type="presOf" srcId="{957C9139-BDE7-4881-BAA3-1DF06746CC9F}" destId="{B20BFA2C-E01A-46CF-911A-5A614E6DB5ED}" srcOrd="0" destOrd="0" presId="urn:microsoft.com/office/officeart/2005/8/layout/process1"/>
    <dgm:cxn modelId="{AB5950E4-D9FA-4DEF-B7D1-344C30D6976D}" srcId="{D0FBDFE0-5384-468B-8397-EACDB137159D}" destId="{C12B003F-C1F0-4BDF-B401-040CA7EAC761}" srcOrd="0" destOrd="0" parTransId="{B5CD7841-678E-4AAA-8B7E-6D7C8BFBBE9B}" sibTransId="{222A1B99-D991-4E58-A1B7-B5B164FE7D30}"/>
    <dgm:cxn modelId="{D36929E9-AA72-42A1-9D1E-3D555B475B15}" type="presOf" srcId="{6F7EEF8E-D909-4E12-BEF5-5AEADE021B3F}" destId="{513994F3-A7E6-4257-B1B5-6759CCC58406}" srcOrd="0" destOrd="0" presId="urn:microsoft.com/office/officeart/2005/8/layout/process1"/>
    <dgm:cxn modelId="{155943EA-4089-4DD8-B834-6126DE99FD49}" type="presOf" srcId="{9EBC05A4-E8FE-4872-BDA2-2268CF144C77}" destId="{4FC2B1AB-081E-4953-B911-474B67AC1542}" srcOrd="0" destOrd="1" presId="urn:microsoft.com/office/officeart/2005/8/layout/process1"/>
    <dgm:cxn modelId="{1DF209EC-2FC1-4ADC-A841-862458EC8CB3}" type="presOf" srcId="{D0FBDFE0-5384-468B-8397-EACDB137159D}" destId="{B432C6AF-DF5E-4963-97CA-40C34D163B84}" srcOrd="0" destOrd="0" presId="urn:microsoft.com/office/officeart/2005/8/layout/process1"/>
    <dgm:cxn modelId="{4E6E11F0-E044-4FC8-BD78-8E18DC36A05A}" type="presOf" srcId="{1A4B6D74-A9F7-4DEF-BAAB-58A240B3CF52}" destId="{5E370E99-6CE9-409C-AF1F-0739CE9F5A0A}" srcOrd="0" destOrd="0" presId="urn:microsoft.com/office/officeart/2005/8/layout/process1"/>
    <dgm:cxn modelId="{71E471F9-5173-4A55-8BDB-4AF468FB3E3D}" type="presOf" srcId="{910CFCC0-D8B0-4F3D-BDB1-A18998477E54}" destId="{B432C6AF-DF5E-4963-97CA-40C34D163B84}" srcOrd="0" destOrd="2" presId="urn:microsoft.com/office/officeart/2005/8/layout/process1"/>
    <dgm:cxn modelId="{066B95F9-6535-4167-B28F-7B5F4954285C}" type="presOf" srcId="{06859F3C-96B4-4968-9059-48C816727C94}" destId="{30B0F88E-2648-48C5-8727-5CC9D5450E8B}" srcOrd="1" destOrd="0" presId="urn:microsoft.com/office/officeart/2005/8/layout/process1"/>
    <dgm:cxn modelId="{35CB8827-FE7A-49A2-8B84-2B8A5E31D459}" type="presParOf" srcId="{513994F3-A7E6-4257-B1B5-6759CCC58406}" destId="{4FC2B1AB-081E-4953-B911-474B67AC1542}" srcOrd="0" destOrd="0" presId="urn:microsoft.com/office/officeart/2005/8/layout/process1"/>
    <dgm:cxn modelId="{7A612075-B4FD-46D2-893E-A6B2BB3AEB8F}" type="presParOf" srcId="{513994F3-A7E6-4257-B1B5-6759CCC58406}" destId="{B20BFA2C-E01A-46CF-911A-5A614E6DB5ED}" srcOrd="1" destOrd="0" presId="urn:microsoft.com/office/officeart/2005/8/layout/process1"/>
    <dgm:cxn modelId="{E5486BED-CB46-4099-B99D-5E1FAA2E11B0}" type="presParOf" srcId="{B20BFA2C-E01A-46CF-911A-5A614E6DB5ED}" destId="{3555BBE2-D322-4150-9CB2-35DF5EBCE3DF}" srcOrd="0" destOrd="0" presId="urn:microsoft.com/office/officeart/2005/8/layout/process1"/>
    <dgm:cxn modelId="{6CC534FF-8BBA-46FD-8609-8782F767CD20}" type="presParOf" srcId="{513994F3-A7E6-4257-B1B5-6759CCC58406}" destId="{3A93842A-0D45-4805-9D61-70F39F31E4C8}" srcOrd="2" destOrd="0" presId="urn:microsoft.com/office/officeart/2005/8/layout/process1"/>
    <dgm:cxn modelId="{792E9CC1-7B76-4E62-8643-636BD1502F59}" type="presParOf" srcId="{513994F3-A7E6-4257-B1B5-6759CCC58406}" destId="{1A2318A0-FF45-4088-8C8A-E64ECBC86B97}" srcOrd="3" destOrd="0" presId="urn:microsoft.com/office/officeart/2005/8/layout/process1"/>
    <dgm:cxn modelId="{13756D00-420C-49EA-A2F7-1EBC90141D2A}" type="presParOf" srcId="{1A2318A0-FF45-4088-8C8A-E64ECBC86B97}" destId="{3581BBC3-1B88-4CEA-874E-A7CC5CF4F4A0}" srcOrd="0" destOrd="0" presId="urn:microsoft.com/office/officeart/2005/8/layout/process1"/>
    <dgm:cxn modelId="{95D864B4-ED8E-47BF-BF71-35AE76FC7375}" type="presParOf" srcId="{513994F3-A7E6-4257-B1B5-6759CCC58406}" destId="{B432C6AF-DF5E-4963-97CA-40C34D163B84}" srcOrd="4" destOrd="0" presId="urn:microsoft.com/office/officeart/2005/8/layout/process1"/>
    <dgm:cxn modelId="{7195C9F1-40FD-464A-BA23-6B96FBC6826C}" type="presParOf" srcId="{513994F3-A7E6-4257-B1B5-6759CCC58406}" destId="{5E370E99-6CE9-409C-AF1F-0739CE9F5A0A}" srcOrd="5" destOrd="0" presId="urn:microsoft.com/office/officeart/2005/8/layout/process1"/>
    <dgm:cxn modelId="{F4B03326-9292-4018-819A-D5BD38BAE4FB}" type="presParOf" srcId="{5E370E99-6CE9-409C-AF1F-0739CE9F5A0A}" destId="{A1C529EB-7A7D-45AC-93A0-067E17D85ADB}" srcOrd="0" destOrd="0" presId="urn:microsoft.com/office/officeart/2005/8/layout/process1"/>
    <dgm:cxn modelId="{E476DB1E-0E6D-4BBB-9FF3-4B2A183C2A29}" type="presParOf" srcId="{513994F3-A7E6-4257-B1B5-6759CCC58406}" destId="{151D20B4-F36D-4EFD-87B3-96D05F428E2E}" srcOrd="6" destOrd="0" presId="urn:microsoft.com/office/officeart/2005/8/layout/process1"/>
    <dgm:cxn modelId="{A525C47A-918A-44DE-BDC3-940EBFC149C3}" type="presParOf" srcId="{513994F3-A7E6-4257-B1B5-6759CCC58406}" destId="{34935140-222F-45CB-A7AA-7530D2EDF113}" srcOrd="7" destOrd="0" presId="urn:microsoft.com/office/officeart/2005/8/layout/process1"/>
    <dgm:cxn modelId="{02AFFAF2-2F76-4E80-A6EA-22024DED311D}" type="presParOf" srcId="{34935140-222F-45CB-A7AA-7530D2EDF113}" destId="{30B0F88E-2648-48C5-8727-5CC9D5450E8B}" srcOrd="0" destOrd="0" presId="urn:microsoft.com/office/officeart/2005/8/layout/process1"/>
    <dgm:cxn modelId="{561FDF26-04F9-42FC-99C9-73A95AC65EDD}" type="presParOf" srcId="{513994F3-A7E6-4257-B1B5-6759CCC58406}" destId="{13456BD1-DFCC-44DB-A057-61AF09C5450B}"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7FEC2D5-2DAF-45DC-A37A-737F60EDC18A}" type="doc">
      <dgm:prSet loTypeId="urn:microsoft.com/office/officeart/2005/8/layout/hProcess9" loCatId="process" qsTypeId="urn:microsoft.com/office/officeart/2005/8/quickstyle/simple1" qsCatId="simple" csTypeId="urn:microsoft.com/office/officeart/2005/8/colors/accent1_2" csCatId="accent1" phldr="1"/>
      <dgm:spPr/>
    </dgm:pt>
    <dgm:pt modelId="{FFA203F0-CAA9-45AA-842C-6AD2054F9A5A}">
      <dgm:prSet phldrT="[Text]"/>
      <dgm:spPr/>
      <dgm:t>
        <a:bodyPr/>
        <a:lstStyle/>
        <a:p>
          <a:r>
            <a:rPr lang="en-US" dirty="0"/>
            <a:t>Job description inputted</a:t>
          </a:r>
          <a:endParaRPr lang="en-IN" dirty="0"/>
        </a:p>
      </dgm:t>
    </dgm:pt>
    <dgm:pt modelId="{EAD82FA0-1246-4462-B8C7-BD04812541E5}" type="parTrans" cxnId="{22D7F762-6776-4450-8382-7DBA130A2C58}">
      <dgm:prSet/>
      <dgm:spPr/>
      <dgm:t>
        <a:bodyPr/>
        <a:lstStyle/>
        <a:p>
          <a:endParaRPr lang="en-IN"/>
        </a:p>
      </dgm:t>
    </dgm:pt>
    <dgm:pt modelId="{E9B7A4D8-3D9B-4DE4-BF07-A1B59CD99FA7}" type="sibTrans" cxnId="{22D7F762-6776-4450-8382-7DBA130A2C58}">
      <dgm:prSet/>
      <dgm:spPr/>
      <dgm:t>
        <a:bodyPr/>
        <a:lstStyle/>
        <a:p>
          <a:endParaRPr lang="en-IN"/>
        </a:p>
      </dgm:t>
    </dgm:pt>
    <dgm:pt modelId="{AC70063D-EC0A-4F0A-B206-23B26AF5D7C4}">
      <dgm:prSet phldrT="[Text]"/>
      <dgm:spPr/>
      <dgm:t>
        <a:bodyPr/>
        <a:lstStyle/>
        <a:p>
          <a:r>
            <a:rPr lang="en-US" dirty="0"/>
            <a:t>Term matrix created- TDM DTM</a:t>
          </a:r>
          <a:endParaRPr lang="en-IN" dirty="0"/>
        </a:p>
      </dgm:t>
    </dgm:pt>
    <dgm:pt modelId="{54946945-7FCE-446B-B033-5ABE8584CBFB}" type="parTrans" cxnId="{0897554E-2602-4395-A701-EB1CF84D4997}">
      <dgm:prSet/>
      <dgm:spPr/>
      <dgm:t>
        <a:bodyPr/>
        <a:lstStyle/>
        <a:p>
          <a:endParaRPr lang="en-IN"/>
        </a:p>
      </dgm:t>
    </dgm:pt>
    <dgm:pt modelId="{8AC0F31C-1FF7-4067-99FA-D523666CDAFF}" type="sibTrans" cxnId="{0897554E-2602-4395-A701-EB1CF84D4997}">
      <dgm:prSet/>
      <dgm:spPr/>
      <dgm:t>
        <a:bodyPr/>
        <a:lstStyle/>
        <a:p>
          <a:endParaRPr lang="en-IN"/>
        </a:p>
      </dgm:t>
    </dgm:pt>
    <dgm:pt modelId="{53365558-66B9-4584-BD5B-A59E54817CEA}">
      <dgm:prSet phldrT="[Text]"/>
      <dgm:spPr/>
      <dgm:t>
        <a:bodyPr/>
        <a:lstStyle/>
        <a:p>
          <a:r>
            <a:rPr lang="en-US" dirty="0"/>
            <a:t>Cosine similarity of profile and description matrices calculated</a:t>
          </a:r>
        </a:p>
      </dgm:t>
    </dgm:pt>
    <dgm:pt modelId="{B814BB07-8F39-4C30-B2E4-81303C42037D}" type="parTrans" cxnId="{D259E45E-F96C-4286-A13B-9E3F0781D6EB}">
      <dgm:prSet/>
      <dgm:spPr/>
      <dgm:t>
        <a:bodyPr/>
        <a:lstStyle/>
        <a:p>
          <a:endParaRPr lang="en-IN"/>
        </a:p>
      </dgm:t>
    </dgm:pt>
    <dgm:pt modelId="{DE569209-67FC-49B3-9782-0F6A0E5CC042}" type="sibTrans" cxnId="{D259E45E-F96C-4286-A13B-9E3F0781D6EB}">
      <dgm:prSet/>
      <dgm:spPr/>
      <dgm:t>
        <a:bodyPr/>
        <a:lstStyle/>
        <a:p>
          <a:endParaRPr lang="en-IN"/>
        </a:p>
      </dgm:t>
    </dgm:pt>
    <dgm:pt modelId="{DA08620B-94C8-4F3A-A78F-16F4A95F6E47}">
      <dgm:prSet phldrT="[Text]"/>
      <dgm:spPr/>
      <dgm:t>
        <a:bodyPr/>
        <a:lstStyle/>
        <a:p>
          <a:r>
            <a:rPr lang="en-US" dirty="0"/>
            <a:t>Take similarity &gt; 0</a:t>
          </a:r>
        </a:p>
      </dgm:t>
    </dgm:pt>
    <dgm:pt modelId="{EE0BF3DC-B35F-4547-BB77-BC61049BF4E7}" type="parTrans" cxnId="{E53A7228-7AB4-43F7-B2D1-1B87C888A9B3}">
      <dgm:prSet/>
      <dgm:spPr/>
      <dgm:t>
        <a:bodyPr/>
        <a:lstStyle/>
        <a:p>
          <a:endParaRPr lang="en-IN"/>
        </a:p>
      </dgm:t>
    </dgm:pt>
    <dgm:pt modelId="{4F5BEA9B-377A-4211-BA60-029F75A1E290}" type="sibTrans" cxnId="{E53A7228-7AB4-43F7-B2D1-1B87C888A9B3}">
      <dgm:prSet/>
      <dgm:spPr/>
      <dgm:t>
        <a:bodyPr/>
        <a:lstStyle/>
        <a:p>
          <a:endParaRPr lang="en-IN"/>
        </a:p>
      </dgm:t>
    </dgm:pt>
    <dgm:pt modelId="{7EFD5EED-A0FF-4AEC-B810-75F5292A593F}">
      <dgm:prSet phldrT="[Text]"/>
      <dgm:spPr/>
      <dgm:t>
        <a:bodyPr/>
        <a:lstStyle/>
        <a:p>
          <a:r>
            <a:rPr lang="en-US" dirty="0"/>
            <a:t>Rank based on cosine similarity</a:t>
          </a:r>
        </a:p>
      </dgm:t>
    </dgm:pt>
    <dgm:pt modelId="{14CEEE6B-8A01-4EFD-9AA4-2FCB90E61184}" type="parTrans" cxnId="{13803E3A-BE17-42E7-BDE6-3E3EE7A7311C}">
      <dgm:prSet/>
      <dgm:spPr/>
      <dgm:t>
        <a:bodyPr/>
        <a:lstStyle/>
        <a:p>
          <a:endParaRPr lang="en-IN"/>
        </a:p>
      </dgm:t>
    </dgm:pt>
    <dgm:pt modelId="{A0AAC85E-FC11-4524-B34B-AFF2BA181920}" type="sibTrans" cxnId="{13803E3A-BE17-42E7-BDE6-3E3EE7A7311C}">
      <dgm:prSet/>
      <dgm:spPr/>
      <dgm:t>
        <a:bodyPr/>
        <a:lstStyle/>
        <a:p>
          <a:endParaRPr lang="en-IN"/>
        </a:p>
      </dgm:t>
    </dgm:pt>
    <dgm:pt modelId="{8E77F1FE-A4F6-451C-9D68-5206C23F72FF}" type="pres">
      <dgm:prSet presAssocID="{D7FEC2D5-2DAF-45DC-A37A-737F60EDC18A}" presName="CompostProcess" presStyleCnt="0">
        <dgm:presLayoutVars>
          <dgm:dir/>
          <dgm:resizeHandles val="exact"/>
        </dgm:presLayoutVars>
      </dgm:prSet>
      <dgm:spPr/>
    </dgm:pt>
    <dgm:pt modelId="{838C251B-596D-4EDE-BE3E-C69F8FDB3203}" type="pres">
      <dgm:prSet presAssocID="{D7FEC2D5-2DAF-45DC-A37A-737F60EDC18A}" presName="arrow" presStyleLbl="bgShp" presStyleIdx="0" presStyleCnt="1"/>
      <dgm:spPr/>
    </dgm:pt>
    <dgm:pt modelId="{F276B4F8-3A4C-4F83-85EE-BFA7732113B6}" type="pres">
      <dgm:prSet presAssocID="{D7FEC2D5-2DAF-45DC-A37A-737F60EDC18A}" presName="linearProcess" presStyleCnt="0"/>
      <dgm:spPr/>
    </dgm:pt>
    <dgm:pt modelId="{95BAEBD7-D71D-4C32-A7AF-68F32F0EBE5F}" type="pres">
      <dgm:prSet presAssocID="{FFA203F0-CAA9-45AA-842C-6AD2054F9A5A}" presName="textNode" presStyleLbl="node1" presStyleIdx="0" presStyleCnt="5">
        <dgm:presLayoutVars>
          <dgm:bulletEnabled val="1"/>
        </dgm:presLayoutVars>
      </dgm:prSet>
      <dgm:spPr/>
    </dgm:pt>
    <dgm:pt modelId="{4F07691C-2BC4-4C9A-AAF8-EFE64FBBE06E}" type="pres">
      <dgm:prSet presAssocID="{E9B7A4D8-3D9B-4DE4-BF07-A1B59CD99FA7}" presName="sibTrans" presStyleCnt="0"/>
      <dgm:spPr/>
    </dgm:pt>
    <dgm:pt modelId="{122609AD-51E2-4ED4-B75C-463A05E24605}" type="pres">
      <dgm:prSet presAssocID="{AC70063D-EC0A-4F0A-B206-23B26AF5D7C4}" presName="textNode" presStyleLbl="node1" presStyleIdx="1" presStyleCnt="5">
        <dgm:presLayoutVars>
          <dgm:bulletEnabled val="1"/>
        </dgm:presLayoutVars>
      </dgm:prSet>
      <dgm:spPr/>
    </dgm:pt>
    <dgm:pt modelId="{E6F19A82-A98A-4A5B-9857-069B7E930944}" type="pres">
      <dgm:prSet presAssocID="{8AC0F31C-1FF7-4067-99FA-D523666CDAFF}" presName="sibTrans" presStyleCnt="0"/>
      <dgm:spPr/>
    </dgm:pt>
    <dgm:pt modelId="{0F1922E2-669F-4085-8506-4E2C72AB07AE}" type="pres">
      <dgm:prSet presAssocID="{53365558-66B9-4584-BD5B-A59E54817CEA}" presName="textNode" presStyleLbl="node1" presStyleIdx="2" presStyleCnt="5">
        <dgm:presLayoutVars>
          <dgm:bulletEnabled val="1"/>
        </dgm:presLayoutVars>
      </dgm:prSet>
      <dgm:spPr/>
    </dgm:pt>
    <dgm:pt modelId="{56DAA2E0-B831-4215-AC23-9FE10D57FC60}" type="pres">
      <dgm:prSet presAssocID="{DE569209-67FC-49B3-9782-0F6A0E5CC042}" presName="sibTrans" presStyleCnt="0"/>
      <dgm:spPr/>
    </dgm:pt>
    <dgm:pt modelId="{F5D58E92-6979-40A8-BEB5-B27C12F617D8}" type="pres">
      <dgm:prSet presAssocID="{DA08620B-94C8-4F3A-A78F-16F4A95F6E47}" presName="textNode" presStyleLbl="node1" presStyleIdx="3" presStyleCnt="5">
        <dgm:presLayoutVars>
          <dgm:bulletEnabled val="1"/>
        </dgm:presLayoutVars>
      </dgm:prSet>
      <dgm:spPr/>
    </dgm:pt>
    <dgm:pt modelId="{CF868F67-2015-4E4E-901E-461A89EE45D5}" type="pres">
      <dgm:prSet presAssocID="{4F5BEA9B-377A-4211-BA60-029F75A1E290}" presName="sibTrans" presStyleCnt="0"/>
      <dgm:spPr/>
    </dgm:pt>
    <dgm:pt modelId="{3765C132-41B6-466E-B41B-8A01C5A07CA0}" type="pres">
      <dgm:prSet presAssocID="{7EFD5EED-A0FF-4AEC-B810-75F5292A593F}" presName="textNode" presStyleLbl="node1" presStyleIdx="4" presStyleCnt="5">
        <dgm:presLayoutVars>
          <dgm:bulletEnabled val="1"/>
        </dgm:presLayoutVars>
      </dgm:prSet>
      <dgm:spPr/>
    </dgm:pt>
  </dgm:ptLst>
  <dgm:cxnLst>
    <dgm:cxn modelId="{AF55801C-5F96-4A7D-B35A-50FEB3AB8EC2}" type="presOf" srcId="{DA08620B-94C8-4F3A-A78F-16F4A95F6E47}" destId="{F5D58E92-6979-40A8-BEB5-B27C12F617D8}" srcOrd="0" destOrd="0" presId="urn:microsoft.com/office/officeart/2005/8/layout/hProcess9"/>
    <dgm:cxn modelId="{E53A7228-7AB4-43F7-B2D1-1B87C888A9B3}" srcId="{D7FEC2D5-2DAF-45DC-A37A-737F60EDC18A}" destId="{DA08620B-94C8-4F3A-A78F-16F4A95F6E47}" srcOrd="3" destOrd="0" parTransId="{EE0BF3DC-B35F-4547-BB77-BC61049BF4E7}" sibTransId="{4F5BEA9B-377A-4211-BA60-029F75A1E290}"/>
    <dgm:cxn modelId="{D59E952F-5756-4D5D-A105-6549E2481010}" type="presOf" srcId="{53365558-66B9-4584-BD5B-A59E54817CEA}" destId="{0F1922E2-669F-4085-8506-4E2C72AB07AE}" srcOrd="0" destOrd="0" presId="urn:microsoft.com/office/officeart/2005/8/layout/hProcess9"/>
    <dgm:cxn modelId="{02BF6F31-9D2C-4D4E-8E78-1B4DAAEB368F}" type="presOf" srcId="{FFA203F0-CAA9-45AA-842C-6AD2054F9A5A}" destId="{95BAEBD7-D71D-4C32-A7AF-68F32F0EBE5F}" srcOrd="0" destOrd="0" presId="urn:microsoft.com/office/officeart/2005/8/layout/hProcess9"/>
    <dgm:cxn modelId="{13803E3A-BE17-42E7-BDE6-3E3EE7A7311C}" srcId="{D7FEC2D5-2DAF-45DC-A37A-737F60EDC18A}" destId="{7EFD5EED-A0FF-4AEC-B810-75F5292A593F}" srcOrd="4" destOrd="0" parTransId="{14CEEE6B-8A01-4EFD-9AA4-2FCB90E61184}" sibTransId="{A0AAC85E-FC11-4524-B34B-AFF2BA181920}"/>
    <dgm:cxn modelId="{AF66493B-1F21-48D6-8300-43D27BF10476}" type="presOf" srcId="{7EFD5EED-A0FF-4AEC-B810-75F5292A593F}" destId="{3765C132-41B6-466E-B41B-8A01C5A07CA0}" srcOrd="0" destOrd="0" presId="urn:microsoft.com/office/officeart/2005/8/layout/hProcess9"/>
    <dgm:cxn modelId="{D259E45E-F96C-4286-A13B-9E3F0781D6EB}" srcId="{D7FEC2D5-2DAF-45DC-A37A-737F60EDC18A}" destId="{53365558-66B9-4584-BD5B-A59E54817CEA}" srcOrd="2" destOrd="0" parTransId="{B814BB07-8F39-4C30-B2E4-81303C42037D}" sibTransId="{DE569209-67FC-49B3-9782-0F6A0E5CC042}"/>
    <dgm:cxn modelId="{22D7F762-6776-4450-8382-7DBA130A2C58}" srcId="{D7FEC2D5-2DAF-45DC-A37A-737F60EDC18A}" destId="{FFA203F0-CAA9-45AA-842C-6AD2054F9A5A}" srcOrd="0" destOrd="0" parTransId="{EAD82FA0-1246-4462-B8C7-BD04812541E5}" sibTransId="{E9B7A4D8-3D9B-4DE4-BF07-A1B59CD99FA7}"/>
    <dgm:cxn modelId="{D4612A69-DC81-451F-8EAE-7019965AA0EB}" type="presOf" srcId="{D7FEC2D5-2DAF-45DC-A37A-737F60EDC18A}" destId="{8E77F1FE-A4F6-451C-9D68-5206C23F72FF}" srcOrd="0" destOrd="0" presId="urn:microsoft.com/office/officeart/2005/8/layout/hProcess9"/>
    <dgm:cxn modelId="{0897554E-2602-4395-A701-EB1CF84D4997}" srcId="{D7FEC2D5-2DAF-45DC-A37A-737F60EDC18A}" destId="{AC70063D-EC0A-4F0A-B206-23B26AF5D7C4}" srcOrd="1" destOrd="0" parTransId="{54946945-7FCE-446B-B033-5ABE8584CBFB}" sibTransId="{8AC0F31C-1FF7-4067-99FA-D523666CDAFF}"/>
    <dgm:cxn modelId="{D68706B4-9859-477B-B14A-ABF76E59C628}" type="presOf" srcId="{AC70063D-EC0A-4F0A-B206-23B26AF5D7C4}" destId="{122609AD-51E2-4ED4-B75C-463A05E24605}" srcOrd="0" destOrd="0" presId="urn:microsoft.com/office/officeart/2005/8/layout/hProcess9"/>
    <dgm:cxn modelId="{DC500E51-1EC6-40CB-BF66-AB1D88B3C6B6}" type="presParOf" srcId="{8E77F1FE-A4F6-451C-9D68-5206C23F72FF}" destId="{838C251B-596D-4EDE-BE3E-C69F8FDB3203}" srcOrd="0" destOrd="0" presId="urn:microsoft.com/office/officeart/2005/8/layout/hProcess9"/>
    <dgm:cxn modelId="{804F5F63-6750-4EC4-8E7A-458AC6EAFCC4}" type="presParOf" srcId="{8E77F1FE-A4F6-451C-9D68-5206C23F72FF}" destId="{F276B4F8-3A4C-4F83-85EE-BFA7732113B6}" srcOrd="1" destOrd="0" presId="urn:microsoft.com/office/officeart/2005/8/layout/hProcess9"/>
    <dgm:cxn modelId="{EC506748-9312-42C3-8C0A-227A25205E1A}" type="presParOf" srcId="{F276B4F8-3A4C-4F83-85EE-BFA7732113B6}" destId="{95BAEBD7-D71D-4C32-A7AF-68F32F0EBE5F}" srcOrd="0" destOrd="0" presId="urn:microsoft.com/office/officeart/2005/8/layout/hProcess9"/>
    <dgm:cxn modelId="{551FBAEC-00F5-4286-A8DE-921360C6CE6B}" type="presParOf" srcId="{F276B4F8-3A4C-4F83-85EE-BFA7732113B6}" destId="{4F07691C-2BC4-4C9A-AAF8-EFE64FBBE06E}" srcOrd="1" destOrd="0" presId="urn:microsoft.com/office/officeart/2005/8/layout/hProcess9"/>
    <dgm:cxn modelId="{C5E185A7-3F59-4C41-8C5D-4CF0258EBB95}" type="presParOf" srcId="{F276B4F8-3A4C-4F83-85EE-BFA7732113B6}" destId="{122609AD-51E2-4ED4-B75C-463A05E24605}" srcOrd="2" destOrd="0" presId="urn:microsoft.com/office/officeart/2005/8/layout/hProcess9"/>
    <dgm:cxn modelId="{BF57035C-3FF0-4B8A-B55C-50F4F3B6CBB0}" type="presParOf" srcId="{F276B4F8-3A4C-4F83-85EE-BFA7732113B6}" destId="{E6F19A82-A98A-4A5B-9857-069B7E930944}" srcOrd="3" destOrd="0" presId="urn:microsoft.com/office/officeart/2005/8/layout/hProcess9"/>
    <dgm:cxn modelId="{57B30489-02E3-441E-A703-095DF69D4AAB}" type="presParOf" srcId="{F276B4F8-3A4C-4F83-85EE-BFA7732113B6}" destId="{0F1922E2-669F-4085-8506-4E2C72AB07AE}" srcOrd="4" destOrd="0" presId="urn:microsoft.com/office/officeart/2005/8/layout/hProcess9"/>
    <dgm:cxn modelId="{BA41B706-607C-4A2F-A75A-B37266E1BF65}" type="presParOf" srcId="{F276B4F8-3A4C-4F83-85EE-BFA7732113B6}" destId="{56DAA2E0-B831-4215-AC23-9FE10D57FC60}" srcOrd="5" destOrd="0" presId="urn:microsoft.com/office/officeart/2005/8/layout/hProcess9"/>
    <dgm:cxn modelId="{F3E6D74E-0527-420C-ACAB-F43D3F9B52D7}" type="presParOf" srcId="{F276B4F8-3A4C-4F83-85EE-BFA7732113B6}" destId="{F5D58E92-6979-40A8-BEB5-B27C12F617D8}" srcOrd="6" destOrd="0" presId="urn:microsoft.com/office/officeart/2005/8/layout/hProcess9"/>
    <dgm:cxn modelId="{BAE03429-3233-4DD3-B665-DB3D462A3338}" type="presParOf" srcId="{F276B4F8-3A4C-4F83-85EE-BFA7732113B6}" destId="{CF868F67-2015-4E4E-901E-461A89EE45D5}" srcOrd="7" destOrd="0" presId="urn:microsoft.com/office/officeart/2005/8/layout/hProcess9"/>
    <dgm:cxn modelId="{55C43732-CCCE-4F61-B57E-C92F30E0812C}" type="presParOf" srcId="{F276B4F8-3A4C-4F83-85EE-BFA7732113B6}" destId="{3765C132-41B6-466E-B41B-8A01C5A07CA0}"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7BE684-6214-894D-A989-3C3F0880E2B1}">
      <dsp:nvSpPr>
        <dsp:cNvPr id="0" name=""/>
        <dsp:cNvSpPr/>
      </dsp:nvSpPr>
      <dsp:spPr>
        <a:xfrm rot="16200000">
          <a:off x="-651259" y="1548122"/>
          <a:ext cx="2533248" cy="1223754"/>
        </a:xfrm>
        <a:prstGeom prst="flowChartManualOperati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5999" bIns="0" numCol="1" spcCol="1270" anchor="ctr" anchorCtr="0">
          <a:noAutofit/>
        </a:bodyPr>
        <a:lstStyle/>
        <a:p>
          <a:pPr marL="0" lvl="0" indent="0" algn="ctr" defTabSz="800100">
            <a:lnSpc>
              <a:spcPct val="90000"/>
            </a:lnSpc>
            <a:spcBef>
              <a:spcPct val="0"/>
            </a:spcBef>
            <a:spcAft>
              <a:spcPct val="35000"/>
            </a:spcAft>
            <a:buNone/>
          </a:pPr>
          <a:r>
            <a:rPr lang="en-GB" sz="1800" kern="1200" dirty="0"/>
            <a:t>Scraping</a:t>
          </a:r>
        </a:p>
      </dsp:txBody>
      <dsp:txXfrm rot="5400000">
        <a:off x="3488" y="1400025"/>
        <a:ext cx="1223754" cy="1519948"/>
      </dsp:txXfrm>
    </dsp:sp>
    <dsp:sp modelId="{E3C013B6-03FF-324A-92B4-5B4A855E7AD6}">
      <dsp:nvSpPr>
        <dsp:cNvPr id="0" name=""/>
        <dsp:cNvSpPr/>
      </dsp:nvSpPr>
      <dsp:spPr>
        <a:xfrm rot="16200000">
          <a:off x="664277" y="1548122"/>
          <a:ext cx="2533248" cy="1223754"/>
        </a:xfrm>
        <a:prstGeom prst="flowChartManualOperati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5999" bIns="0" numCol="1" spcCol="1270" anchor="ctr" anchorCtr="0">
          <a:noAutofit/>
        </a:bodyPr>
        <a:lstStyle/>
        <a:p>
          <a:pPr marL="0" lvl="0" indent="0" algn="ctr" defTabSz="800100">
            <a:lnSpc>
              <a:spcPct val="90000"/>
            </a:lnSpc>
            <a:spcBef>
              <a:spcPct val="0"/>
            </a:spcBef>
            <a:spcAft>
              <a:spcPct val="35000"/>
            </a:spcAft>
            <a:buNone/>
          </a:pPr>
          <a:r>
            <a:rPr lang="en-GB" sz="1800" kern="1200" dirty="0"/>
            <a:t>NLP based feature extraction</a:t>
          </a:r>
        </a:p>
      </dsp:txBody>
      <dsp:txXfrm rot="5400000">
        <a:off x="1319024" y="1400025"/>
        <a:ext cx="1223754" cy="1519948"/>
      </dsp:txXfrm>
    </dsp:sp>
    <dsp:sp modelId="{E8B78F96-9DAC-614D-B204-AA73DFD74E18}">
      <dsp:nvSpPr>
        <dsp:cNvPr id="0" name=""/>
        <dsp:cNvSpPr/>
      </dsp:nvSpPr>
      <dsp:spPr>
        <a:xfrm rot="16200000">
          <a:off x="1979813" y="1548122"/>
          <a:ext cx="2533248" cy="1223754"/>
        </a:xfrm>
        <a:prstGeom prst="flowChartManualOperati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5999" bIns="0" numCol="1" spcCol="1270" anchor="ctr" anchorCtr="0">
          <a:noAutofit/>
        </a:bodyPr>
        <a:lstStyle/>
        <a:p>
          <a:pPr marL="0" lvl="0" indent="0" algn="ctr" defTabSz="800100">
            <a:lnSpc>
              <a:spcPct val="90000"/>
            </a:lnSpc>
            <a:spcBef>
              <a:spcPct val="0"/>
            </a:spcBef>
            <a:spcAft>
              <a:spcPct val="35000"/>
            </a:spcAft>
            <a:buNone/>
          </a:pPr>
          <a:r>
            <a:rPr lang="en-GB" sz="1800" kern="1200" dirty="0"/>
            <a:t>Database creation of feature sets	</a:t>
          </a:r>
        </a:p>
      </dsp:txBody>
      <dsp:txXfrm rot="5400000">
        <a:off x="2634560" y="1400025"/>
        <a:ext cx="1223754" cy="1519948"/>
      </dsp:txXfrm>
    </dsp:sp>
    <dsp:sp modelId="{EC9E04B1-906D-7B4F-AE6B-4C2D79A07EE5}">
      <dsp:nvSpPr>
        <dsp:cNvPr id="0" name=""/>
        <dsp:cNvSpPr/>
      </dsp:nvSpPr>
      <dsp:spPr>
        <a:xfrm rot="16200000">
          <a:off x="3295349" y="1548122"/>
          <a:ext cx="2533248" cy="1223754"/>
        </a:xfrm>
        <a:prstGeom prst="flowChartManualOperati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5999" bIns="0" numCol="1" spcCol="1270" anchor="ctr" anchorCtr="0">
          <a:noAutofit/>
        </a:bodyPr>
        <a:lstStyle/>
        <a:p>
          <a:pPr marL="0" lvl="0" indent="0" algn="ctr" defTabSz="800100">
            <a:lnSpc>
              <a:spcPct val="90000"/>
            </a:lnSpc>
            <a:spcBef>
              <a:spcPct val="0"/>
            </a:spcBef>
            <a:spcAft>
              <a:spcPct val="35000"/>
            </a:spcAft>
            <a:buNone/>
          </a:pPr>
          <a:r>
            <a:rPr lang="en-GB" sz="1800" kern="1200" dirty="0"/>
            <a:t>R.A.T.S. (Resume Automatic Tracking System) creation</a:t>
          </a:r>
        </a:p>
      </dsp:txBody>
      <dsp:txXfrm rot="5400000">
        <a:off x="3950096" y="1400025"/>
        <a:ext cx="1223754" cy="1519948"/>
      </dsp:txXfrm>
    </dsp:sp>
    <dsp:sp modelId="{494DBC0F-4CF1-9641-8459-7CD59CDB55FF}">
      <dsp:nvSpPr>
        <dsp:cNvPr id="0" name=""/>
        <dsp:cNvSpPr/>
      </dsp:nvSpPr>
      <dsp:spPr>
        <a:xfrm rot="16200000">
          <a:off x="4610886" y="1548122"/>
          <a:ext cx="2533248" cy="1223754"/>
        </a:xfrm>
        <a:prstGeom prst="flowChartManualOperati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5999" bIns="0" numCol="1" spcCol="1270" anchor="ctr" anchorCtr="0">
          <a:noAutofit/>
        </a:bodyPr>
        <a:lstStyle/>
        <a:p>
          <a:pPr marL="0" lvl="0" indent="0" algn="ctr" defTabSz="800100">
            <a:lnSpc>
              <a:spcPct val="90000"/>
            </a:lnSpc>
            <a:spcBef>
              <a:spcPct val="0"/>
            </a:spcBef>
            <a:spcAft>
              <a:spcPct val="35000"/>
            </a:spcAft>
            <a:buNone/>
          </a:pPr>
          <a:r>
            <a:rPr lang="en-GB" sz="1800" kern="1200" dirty="0"/>
            <a:t>Prediction Model</a:t>
          </a:r>
        </a:p>
      </dsp:txBody>
      <dsp:txXfrm rot="5400000">
        <a:off x="5265633" y="1400025"/>
        <a:ext cx="1223754" cy="1519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B171A4-348D-4027-9E91-7F6D059B9B82}">
      <dsp:nvSpPr>
        <dsp:cNvPr id="0" name=""/>
        <dsp:cNvSpPr/>
      </dsp:nvSpPr>
      <dsp:spPr>
        <a:xfrm>
          <a:off x="1892245" y="643687"/>
          <a:ext cx="313658" cy="4250141"/>
        </a:xfrm>
        <a:custGeom>
          <a:avLst/>
          <a:gdLst/>
          <a:ahLst/>
          <a:cxnLst/>
          <a:rect l="0" t="0" r="0" b="0"/>
          <a:pathLst>
            <a:path>
              <a:moveTo>
                <a:pt x="0" y="0"/>
              </a:moveTo>
              <a:lnTo>
                <a:pt x="0" y="4250141"/>
              </a:lnTo>
              <a:lnTo>
                <a:pt x="313658" y="4250141"/>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A7BEA2-C1B4-4839-AFF8-DC9DA895FCA0}">
      <dsp:nvSpPr>
        <dsp:cNvPr id="0" name=""/>
        <dsp:cNvSpPr/>
      </dsp:nvSpPr>
      <dsp:spPr>
        <a:xfrm>
          <a:off x="1892245" y="643687"/>
          <a:ext cx="313658" cy="3336105"/>
        </a:xfrm>
        <a:custGeom>
          <a:avLst/>
          <a:gdLst/>
          <a:ahLst/>
          <a:cxnLst/>
          <a:rect l="0" t="0" r="0" b="0"/>
          <a:pathLst>
            <a:path>
              <a:moveTo>
                <a:pt x="0" y="0"/>
              </a:moveTo>
              <a:lnTo>
                <a:pt x="0" y="3336105"/>
              </a:lnTo>
              <a:lnTo>
                <a:pt x="313658" y="3336105"/>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F4F143-6CD9-4FE2-B649-AD0F1365F4A2}">
      <dsp:nvSpPr>
        <dsp:cNvPr id="0" name=""/>
        <dsp:cNvSpPr/>
      </dsp:nvSpPr>
      <dsp:spPr>
        <a:xfrm>
          <a:off x="1892245" y="643687"/>
          <a:ext cx="313658" cy="2422068"/>
        </a:xfrm>
        <a:custGeom>
          <a:avLst/>
          <a:gdLst/>
          <a:ahLst/>
          <a:cxnLst/>
          <a:rect l="0" t="0" r="0" b="0"/>
          <a:pathLst>
            <a:path>
              <a:moveTo>
                <a:pt x="0" y="0"/>
              </a:moveTo>
              <a:lnTo>
                <a:pt x="0" y="2422068"/>
              </a:lnTo>
              <a:lnTo>
                <a:pt x="313658" y="2422068"/>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80FDC8-693F-4010-A8A2-2B1492CBCFB0}">
      <dsp:nvSpPr>
        <dsp:cNvPr id="0" name=""/>
        <dsp:cNvSpPr/>
      </dsp:nvSpPr>
      <dsp:spPr>
        <a:xfrm>
          <a:off x="1892245" y="643687"/>
          <a:ext cx="313658" cy="1508031"/>
        </a:xfrm>
        <a:custGeom>
          <a:avLst/>
          <a:gdLst/>
          <a:ahLst/>
          <a:cxnLst/>
          <a:rect l="0" t="0" r="0" b="0"/>
          <a:pathLst>
            <a:path>
              <a:moveTo>
                <a:pt x="0" y="0"/>
              </a:moveTo>
              <a:lnTo>
                <a:pt x="0" y="1508031"/>
              </a:lnTo>
              <a:lnTo>
                <a:pt x="313658" y="1508031"/>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0D767F-E2CA-429C-A48D-D89539CB7D12}">
      <dsp:nvSpPr>
        <dsp:cNvPr id="0" name=""/>
        <dsp:cNvSpPr/>
      </dsp:nvSpPr>
      <dsp:spPr>
        <a:xfrm>
          <a:off x="1892245" y="643687"/>
          <a:ext cx="313658" cy="593995"/>
        </a:xfrm>
        <a:custGeom>
          <a:avLst/>
          <a:gdLst/>
          <a:ahLst/>
          <a:cxnLst/>
          <a:rect l="0" t="0" r="0" b="0"/>
          <a:pathLst>
            <a:path>
              <a:moveTo>
                <a:pt x="0" y="0"/>
              </a:moveTo>
              <a:lnTo>
                <a:pt x="0" y="593995"/>
              </a:lnTo>
              <a:lnTo>
                <a:pt x="313658" y="593995"/>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828FF4-071F-4E05-B4A8-122C3F0C8EE5}">
      <dsp:nvSpPr>
        <dsp:cNvPr id="0" name=""/>
        <dsp:cNvSpPr/>
      </dsp:nvSpPr>
      <dsp:spPr>
        <a:xfrm>
          <a:off x="1714689" y="0"/>
          <a:ext cx="1775561" cy="64368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Minimize recruiting cost</a:t>
          </a:r>
          <a:endParaRPr lang="en-IN" sz="1600" b="1" kern="1200" dirty="0"/>
        </a:p>
      </dsp:txBody>
      <dsp:txXfrm>
        <a:off x="1714689" y="0"/>
        <a:ext cx="1775561" cy="643687"/>
      </dsp:txXfrm>
    </dsp:sp>
    <dsp:sp modelId="{710E0D54-7266-43E5-BE15-8C2827765515}">
      <dsp:nvSpPr>
        <dsp:cNvPr id="0" name=""/>
        <dsp:cNvSpPr/>
      </dsp:nvSpPr>
      <dsp:spPr>
        <a:xfrm>
          <a:off x="2205903" y="915839"/>
          <a:ext cx="1287375" cy="643687"/>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Hiring local candidates</a:t>
          </a:r>
          <a:endParaRPr lang="en-IN" sz="1600" kern="1200" dirty="0"/>
        </a:p>
      </dsp:txBody>
      <dsp:txXfrm>
        <a:off x="2205903" y="915839"/>
        <a:ext cx="1287375" cy="643687"/>
      </dsp:txXfrm>
    </dsp:sp>
    <dsp:sp modelId="{CEDC6DD8-CDF4-465B-A3C2-85F24A22C4BF}">
      <dsp:nvSpPr>
        <dsp:cNvPr id="0" name=""/>
        <dsp:cNvSpPr/>
      </dsp:nvSpPr>
      <dsp:spPr>
        <a:xfrm>
          <a:off x="2205903" y="1829875"/>
          <a:ext cx="1287375" cy="643687"/>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Eliminating consulting cost </a:t>
          </a:r>
          <a:endParaRPr lang="en-IN" sz="1600" kern="1200" dirty="0"/>
        </a:p>
      </dsp:txBody>
      <dsp:txXfrm>
        <a:off x="2205903" y="1829875"/>
        <a:ext cx="1287375" cy="643687"/>
      </dsp:txXfrm>
    </dsp:sp>
    <dsp:sp modelId="{04E280C3-5EE5-410D-A4CE-EEC0DA89B695}">
      <dsp:nvSpPr>
        <dsp:cNvPr id="0" name=""/>
        <dsp:cNvSpPr/>
      </dsp:nvSpPr>
      <dsp:spPr>
        <a:xfrm>
          <a:off x="2205903" y="2743912"/>
          <a:ext cx="1287375" cy="643687"/>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Referrals </a:t>
          </a:r>
          <a:endParaRPr lang="en-IN" sz="1600" kern="1200" dirty="0"/>
        </a:p>
      </dsp:txBody>
      <dsp:txXfrm>
        <a:off x="2205903" y="2743912"/>
        <a:ext cx="1287375" cy="643687"/>
      </dsp:txXfrm>
    </dsp:sp>
    <dsp:sp modelId="{41C5F570-1C35-40F1-ADDD-AD88CC0DFF51}">
      <dsp:nvSpPr>
        <dsp:cNvPr id="0" name=""/>
        <dsp:cNvSpPr/>
      </dsp:nvSpPr>
      <dsp:spPr>
        <a:xfrm>
          <a:off x="2205903" y="3657949"/>
          <a:ext cx="1287375" cy="643687"/>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Creation of database</a:t>
          </a:r>
          <a:endParaRPr lang="en-IN" sz="1600" kern="1200" dirty="0"/>
        </a:p>
      </dsp:txBody>
      <dsp:txXfrm>
        <a:off x="2205903" y="3657949"/>
        <a:ext cx="1287375" cy="643687"/>
      </dsp:txXfrm>
    </dsp:sp>
    <dsp:sp modelId="{FB214239-39FD-400A-B359-91341FF9A205}">
      <dsp:nvSpPr>
        <dsp:cNvPr id="0" name=""/>
        <dsp:cNvSpPr/>
      </dsp:nvSpPr>
      <dsp:spPr>
        <a:xfrm>
          <a:off x="2205903" y="4571985"/>
          <a:ext cx="1287375" cy="643687"/>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Cross training</a:t>
          </a:r>
          <a:endParaRPr lang="en-IN" sz="1600" kern="1200" dirty="0"/>
        </a:p>
      </dsp:txBody>
      <dsp:txXfrm>
        <a:off x="2205903" y="4571985"/>
        <a:ext cx="1287375" cy="6436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C2B1AB-081E-4953-B911-474B67AC1542}">
      <dsp:nvSpPr>
        <dsp:cNvPr id="0" name=""/>
        <dsp:cNvSpPr/>
      </dsp:nvSpPr>
      <dsp:spPr>
        <a:xfrm>
          <a:off x="10951" y="1288787"/>
          <a:ext cx="1696699" cy="262714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Data collection</a:t>
          </a:r>
        </a:p>
        <a:p>
          <a:pPr marL="0" lvl="0" indent="0" algn="l" defTabSz="889000">
            <a:lnSpc>
              <a:spcPct val="90000"/>
            </a:lnSpc>
            <a:spcBef>
              <a:spcPct val="0"/>
            </a:spcBef>
            <a:spcAft>
              <a:spcPct val="35000"/>
            </a:spcAft>
            <a:buNone/>
          </a:pPr>
          <a:r>
            <a:rPr lang="en-US" sz="2000" kern="1200" dirty="0"/>
            <a:t>candidate profile</a:t>
          </a:r>
          <a:endParaRPr lang="en-IN" sz="2000" kern="1200" dirty="0"/>
        </a:p>
        <a:p>
          <a:pPr marL="171450" lvl="1" indent="-171450" algn="l" defTabSz="711200">
            <a:lnSpc>
              <a:spcPct val="90000"/>
            </a:lnSpc>
            <a:spcBef>
              <a:spcPct val="0"/>
            </a:spcBef>
            <a:spcAft>
              <a:spcPct val="15000"/>
            </a:spcAft>
            <a:buChar char="•"/>
          </a:pPr>
          <a:r>
            <a:rPr lang="en-US" sz="1600" kern="1200" dirty="0"/>
            <a:t>Postjobsfree.com-</a:t>
          </a:r>
          <a:endParaRPr lang="en-IN" sz="1600" kern="1200" dirty="0"/>
        </a:p>
        <a:p>
          <a:pPr marL="171450" lvl="1" indent="-171450" algn="l" defTabSz="711200">
            <a:lnSpc>
              <a:spcPct val="90000"/>
            </a:lnSpc>
            <a:spcBef>
              <a:spcPct val="0"/>
            </a:spcBef>
            <a:spcAft>
              <a:spcPct val="15000"/>
            </a:spcAft>
            <a:buChar char="•"/>
          </a:pPr>
          <a:endParaRPr lang="en-IN" sz="1600" kern="1200" dirty="0"/>
        </a:p>
        <a:p>
          <a:pPr marL="171450" lvl="1" indent="-171450" algn="l" defTabSz="711200">
            <a:lnSpc>
              <a:spcPct val="90000"/>
            </a:lnSpc>
            <a:spcBef>
              <a:spcPct val="0"/>
            </a:spcBef>
            <a:spcAft>
              <a:spcPct val="15000"/>
            </a:spcAft>
            <a:buChar char="•"/>
          </a:pPr>
          <a:r>
            <a:rPr lang="en-US" sz="1600" kern="1200" dirty="0"/>
            <a:t>Crowdsourcing </a:t>
          </a:r>
          <a:endParaRPr lang="en-IN" sz="1600" kern="1200" dirty="0"/>
        </a:p>
      </dsp:txBody>
      <dsp:txXfrm>
        <a:off x="60646" y="1338482"/>
        <a:ext cx="1597309" cy="2527757"/>
      </dsp:txXfrm>
    </dsp:sp>
    <dsp:sp modelId="{B20BFA2C-E01A-46CF-911A-5A614E6DB5ED}">
      <dsp:nvSpPr>
        <dsp:cNvPr id="0" name=""/>
        <dsp:cNvSpPr/>
      </dsp:nvSpPr>
      <dsp:spPr>
        <a:xfrm>
          <a:off x="1877321" y="2391970"/>
          <a:ext cx="359700" cy="4207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1877321" y="2476126"/>
        <a:ext cx="251790" cy="252469"/>
      </dsp:txXfrm>
    </dsp:sp>
    <dsp:sp modelId="{3A93842A-0D45-4805-9D61-70F39F31E4C8}">
      <dsp:nvSpPr>
        <dsp:cNvPr id="0" name=""/>
        <dsp:cNvSpPr/>
      </dsp:nvSpPr>
      <dsp:spPr>
        <a:xfrm>
          <a:off x="2386331" y="1288787"/>
          <a:ext cx="1696699" cy="262714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Data  collection </a:t>
          </a:r>
        </a:p>
        <a:p>
          <a:pPr marL="0" lvl="0" indent="0" algn="l" defTabSz="933450">
            <a:lnSpc>
              <a:spcPct val="90000"/>
            </a:lnSpc>
            <a:spcBef>
              <a:spcPct val="0"/>
            </a:spcBef>
            <a:spcAft>
              <a:spcPct val="35000"/>
            </a:spcAft>
            <a:buNone/>
          </a:pPr>
          <a:r>
            <a:rPr lang="en-US" sz="2100" kern="1200" dirty="0"/>
            <a:t>Job profile</a:t>
          </a:r>
          <a:endParaRPr lang="en-IN" sz="2100" kern="1200" dirty="0"/>
        </a:p>
        <a:p>
          <a:pPr marL="171450" lvl="1" indent="-171450" algn="l" defTabSz="711200">
            <a:lnSpc>
              <a:spcPct val="90000"/>
            </a:lnSpc>
            <a:spcBef>
              <a:spcPct val="0"/>
            </a:spcBef>
            <a:spcAft>
              <a:spcPct val="15000"/>
            </a:spcAft>
            <a:buChar char="•"/>
          </a:pPr>
          <a:r>
            <a:rPr lang="en-US" sz="1600" kern="1200" dirty="0"/>
            <a:t>As per user input</a:t>
          </a:r>
          <a:endParaRPr lang="en-IN" sz="1600" kern="1200" dirty="0"/>
        </a:p>
        <a:p>
          <a:pPr marL="171450" lvl="1" indent="-171450" algn="l" defTabSz="711200">
            <a:lnSpc>
              <a:spcPct val="90000"/>
            </a:lnSpc>
            <a:spcBef>
              <a:spcPct val="0"/>
            </a:spcBef>
            <a:spcAft>
              <a:spcPct val="15000"/>
            </a:spcAft>
            <a:buChar char="•"/>
          </a:pPr>
          <a:r>
            <a:rPr lang="en-US" sz="1600" kern="1200" dirty="0"/>
            <a:t>Corpus obtained from Kaggle job csv</a:t>
          </a:r>
          <a:endParaRPr lang="en-IN" sz="1600" kern="1200" dirty="0"/>
        </a:p>
      </dsp:txBody>
      <dsp:txXfrm>
        <a:off x="2436026" y="1338482"/>
        <a:ext cx="1597309" cy="2527757"/>
      </dsp:txXfrm>
    </dsp:sp>
    <dsp:sp modelId="{1A2318A0-FF45-4088-8C8A-E64ECBC86B97}">
      <dsp:nvSpPr>
        <dsp:cNvPr id="0" name=""/>
        <dsp:cNvSpPr/>
      </dsp:nvSpPr>
      <dsp:spPr>
        <a:xfrm>
          <a:off x="4252700" y="2391970"/>
          <a:ext cx="359700" cy="4207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4252700" y="2476126"/>
        <a:ext cx="251790" cy="252469"/>
      </dsp:txXfrm>
    </dsp:sp>
    <dsp:sp modelId="{B432C6AF-DF5E-4963-97CA-40C34D163B84}">
      <dsp:nvSpPr>
        <dsp:cNvPr id="0" name=""/>
        <dsp:cNvSpPr/>
      </dsp:nvSpPr>
      <dsp:spPr>
        <a:xfrm>
          <a:off x="4761710" y="1288787"/>
          <a:ext cx="1696699" cy="262714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Data processing</a:t>
          </a:r>
          <a:endParaRPr lang="en-IN" sz="2100" kern="1200" dirty="0"/>
        </a:p>
        <a:p>
          <a:pPr marL="171450" lvl="1" indent="-171450" algn="l" defTabSz="711200">
            <a:lnSpc>
              <a:spcPct val="90000"/>
            </a:lnSpc>
            <a:spcBef>
              <a:spcPct val="0"/>
            </a:spcBef>
            <a:spcAft>
              <a:spcPct val="15000"/>
            </a:spcAft>
            <a:buChar char="•"/>
          </a:pPr>
          <a:r>
            <a:rPr lang="en-US" sz="1600" kern="1200" dirty="0"/>
            <a:t>Beautiful soup </a:t>
          </a:r>
          <a:endParaRPr lang="en-IN" sz="1600" kern="1200" dirty="0"/>
        </a:p>
        <a:p>
          <a:pPr marL="171450" lvl="1" indent="-171450" algn="l" defTabSz="711200">
            <a:lnSpc>
              <a:spcPct val="90000"/>
            </a:lnSpc>
            <a:spcBef>
              <a:spcPct val="0"/>
            </a:spcBef>
            <a:spcAft>
              <a:spcPct val="15000"/>
            </a:spcAft>
            <a:buChar char="•"/>
          </a:pPr>
          <a:r>
            <a:rPr lang="en-US" sz="1600" kern="1200" dirty="0"/>
            <a:t>NLTK</a:t>
          </a:r>
          <a:endParaRPr lang="en-IN" sz="1600" kern="1200" dirty="0"/>
        </a:p>
        <a:p>
          <a:pPr marL="171450" lvl="1" indent="-171450" algn="l" defTabSz="711200">
            <a:lnSpc>
              <a:spcPct val="90000"/>
            </a:lnSpc>
            <a:spcBef>
              <a:spcPct val="0"/>
            </a:spcBef>
            <a:spcAft>
              <a:spcPct val="15000"/>
            </a:spcAft>
            <a:buChar char="•"/>
          </a:pPr>
          <a:r>
            <a:rPr lang="en-US" sz="1600" kern="1200" dirty="0"/>
            <a:t>Name Entity Recognition </a:t>
          </a:r>
          <a:endParaRPr lang="en-IN" sz="1600" kern="1200" dirty="0"/>
        </a:p>
        <a:p>
          <a:pPr marL="171450" lvl="1" indent="-171450" algn="l" defTabSz="711200">
            <a:lnSpc>
              <a:spcPct val="90000"/>
            </a:lnSpc>
            <a:spcBef>
              <a:spcPct val="0"/>
            </a:spcBef>
            <a:spcAft>
              <a:spcPct val="15000"/>
            </a:spcAft>
            <a:buChar char="•"/>
          </a:pPr>
          <a:r>
            <a:rPr lang="en-US" sz="1600" kern="1200" dirty="0"/>
            <a:t>Porter stemmer</a:t>
          </a:r>
          <a:endParaRPr lang="en-IN" sz="1600" kern="1200" dirty="0"/>
        </a:p>
      </dsp:txBody>
      <dsp:txXfrm>
        <a:off x="4811405" y="1338482"/>
        <a:ext cx="1597309" cy="2527757"/>
      </dsp:txXfrm>
    </dsp:sp>
    <dsp:sp modelId="{5E370E99-6CE9-409C-AF1F-0739CE9F5A0A}">
      <dsp:nvSpPr>
        <dsp:cNvPr id="0" name=""/>
        <dsp:cNvSpPr/>
      </dsp:nvSpPr>
      <dsp:spPr>
        <a:xfrm>
          <a:off x="6628080" y="2391970"/>
          <a:ext cx="359700" cy="4207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6628080" y="2476126"/>
        <a:ext cx="251790" cy="252469"/>
      </dsp:txXfrm>
    </dsp:sp>
    <dsp:sp modelId="{151D20B4-F36D-4EFD-87B3-96D05F428E2E}">
      <dsp:nvSpPr>
        <dsp:cNvPr id="0" name=""/>
        <dsp:cNvSpPr/>
      </dsp:nvSpPr>
      <dsp:spPr>
        <a:xfrm>
          <a:off x="7137090" y="1288787"/>
          <a:ext cx="1696699" cy="262714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Skillset recognition</a:t>
          </a:r>
        </a:p>
        <a:p>
          <a:pPr marL="171450" lvl="1" indent="-171450" algn="l" defTabSz="711200">
            <a:lnSpc>
              <a:spcPct val="90000"/>
            </a:lnSpc>
            <a:spcBef>
              <a:spcPct val="0"/>
            </a:spcBef>
            <a:spcAft>
              <a:spcPct val="15000"/>
            </a:spcAft>
            <a:buChar char="•"/>
          </a:pPr>
          <a:r>
            <a:rPr lang="en-US" sz="1600" kern="1200" dirty="0"/>
            <a:t>Kaggle </a:t>
          </a:r>
        </a:p>
        <a:p>
          <a:pPr marL="171450" lvl="1" indent="-171450" algn="l" defTabSz="711200">
            <a:lnSpc>
              <a:spcPct val="90000"/>
            </a:lnSpc>
            <a:spcBef>
              <a:spcPct val="0"/>
            </a:spcBef>
            <a:spcAft>
              <a:spcPct val="15000"/>
            </a:spcAft>
            <a:buChar char="•"/>
          </a:pPr>
          <a:r>
            <a:rPr lang="en-US" sz="1600" kern="1200" dirty="0"/>
            <a:t>N-gram matching</a:t>
          </a:r>
        </a:p>
      </dsp:txBody>
      <dsp:txXfrm>
        <a:off x="7186785" y="1338482"/>
        <a:ext cx="1597309" cy="2527757"/>
      </dsp:txXfrm>
    </dsp:sp>
    <dsp:sp modelId="{34935140-222F-45CB-A7AA-7530D2EDF113}">
      <dsp:nvSpPr>
        <dsp:cNvPr id="0" name=""/>
        <dsp:cNvSpPr/>
      </dsp:nvSpPr>
      <dsp:spPr>
        <a:xfrm>
          <a:off x="9003459" y="2391970"/>
          <a:ext cx="359700" cy="4207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9003459" y="2476126"/>
        <a:ext cx="251790" cy="252469"/>
      </dsp:txXfrm>
    </dsp:sp>
    <dsp:sp modelId="{13456BD1-DFCC-44DB-A057-61AF09C5450B}">
      <dsp:nvSpPr>
        <dsp:cNvPr id="0" name=""/>
        <dsp:cNvSpPr/>
      </dsp:nvSpPr>
      <dsp:spPr>
        <a:xfrm>
          <a:off x="9512469" y="1288787"/>
          <a:ext cx="1696699" cy="262714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Term vector creation</a:t>
          </a:r>
          <a:endParaRPr lang="en-IN" sz="2100" kern="1200" dirty="0"/>
        </a:p>
        <a:p>
          <a:pPr marL="171450" lvl="1" indent="-171450" algn="l" defTabSz="711200">
            <a:lnSpc>
              <a:spcPct val="90000"/>
            </a:lnSpc>
            <a:spcBef>
              <a:spcPct val="0"/>
            </a:spcBef>
            <a:spcAft>
              <a:spcPct val="15000"/>
            </a:spcAft>
            <a:buChar char="•"/>
          </a:pPr>
          <a:r>
            <a:rPr lang="en-US" sz="1600" kern="1200" dirty="0"/>
            <a:t>Match user profiles and job profiles based on skills similarity</a:t>
          </a:r>
          <a:endParaRPr lang="en-IN" sz="1600" kern="1200" dirty="0"/>
        </a:p>
      </dsp:txBody>
      <dsp:txXfrm>
        <a:off x="9562164" y="1338482"/>
        <a:ext cx="1597309" cy="25277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8C251B-596D-4EDE-BE3E-C69F8FDB3203}">
      <dsp:nvSpPr>
        <dsp:cNvPr id="0" name=""/>
        <dsp:cNvSpPr/>
      </dsp:nvSpPr>
      <dsp:spPr>
        <a:xfrm>
          <a:off x="862045" y="0"/>
          <a:ext cx="9769844" cy="267517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BAEBD7-D71D-4C32-A7AF-68F32F0EBE5F}">
      <dsp:nvSpPr>
        <dsp:cNvPr id="0" name=""/>
        <dsp:cNvSpPr/>
      </dsp:nvSpPr>
      <dsp:spPr>
        <a:xfrm>
          <a:off x="5051" y="802552"/>
          <a:ext cx="2208429" cy="10700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Job description inputted</a:t>
          </a:r>
          <a:endParaRPr lang="en-IN" sz="1600" kern="1200" dirty="0"/>
        </a:p>
      </dsp:txBody>
      <dsp:txXfrm>
        <a:off x="57288" y="854789"/>
        <a:ext cx="2103955" cy="965596"/>
      </dsp:txXfrm>
    </dsp:sp>
    <dsp:sp modelId="{122609AD-51E2-4ED4-B75C-463A05E24605}">
      <dsp:nvSpPr>
        <dsp:cNvPr id="0" name=""/>
        <dsp:cNvSpPr/>
      </dsp:nvSpPr>
      <dsp:spPr>
        <a:xfrm>
          <a:off x="2323901" y="802552"/>
          <a:ext cx="2208429" cy="10700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Term matrix created- TDM DTM</a:t>
          </a:r>
          <a:endParaRPr lang="en-IN" sz="1600" kern="1200" dirty="0"/>
        </a:p>
      </dsp:txBody>
      <dsp:txXfrm>
        <a:off x="2376138" y="854789"/>
        <a:ext cx="2103955" cy="965596"/>
      </dsp:txXfrm>
    </dsp:sp>
    <dsp:sp modelId="{0F1922E2-669F-4085-8506-4E2C72AB07AE}">
      <dsp:nvSpPr>
        <dsp:cNvPr id="0" name=""/>
        <dsp:cNvSpPr/>
      </dsp:nvSpPr>
      <dsp:spPr>
        <a:xfrm>
          <a:off x="4642752" y="802552"/>
          <a:ext cx="2208429" cy="10700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Cosine similarity of profile and description matrices calculated</a:t>
          </a:r>
        </a:p>
      </dsp:txBody>
      <dsp:txXfrm>
        <a:off x="4694989" y="854789"/>
        <a:ext cx="2103955" cy="965596"/>
      </dsp:txXfrm>
    </dsp:sp>
    <dsp:sp modelId="{F5D58E92-6979-40A8-BEB5-B27C12F617D8}">
      <dsp:nvSpPr>
        <dsp:cNvPr id="0" name=""/>
        <dsp:cNvSpPr/>
      </dsp:nvSpPr>
      <dsp:spPr>
        <a:xfrm>
          <a:off x="6961603" y="802552"/>
          <a:ext cx="2208429" cy="10700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Take similarity &gt; 0</a:t>
          </a:r>
        </a:p>
      </dsp:txBody>
      <dsp:txXfrm>
        <a:off x="7013840" y="854789"/>
        <a:ext cx="2103955" cy="965596"/>
      </dsp:txXfrm>
    </dsp:sp>
    <dsp:sp modelId="{3765C132-41B6-466E-B41B-8A01C5A07CA0}">
      <dsp:nvSpPr>
        <dsp:cNvPr id="0" name=""/>
        <dsp:cNvSpPr/>
      </dsp:nvSpPr>
      <dsp:spPr>
        <a:xfrm>
          <a:off x="9280454" y="802552"/>
          <a:ext cx="2208429" cy="10700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Rank based on cosine similarity</a:t>
          </a:r>
        </a:p>
      </dsp:txBody>
      <dsp:txXfrm>
        <a:off x="9332691" y="854789"/>
        <a:ext cx="2103955" cy="965596"/>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916815-EF16-49B4-A84C-4E4BA14416D3}" type="datetimeFigureOut">
              <a:rPr lang="en-IN" smtClean="0"/>
              <a:t>17-01-2022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9EEDB7-3B71-4C9A-BADA-181FEEB2BB2A}" type="slidenum">
              <a:rPr lang="en-IN" smtClean="0"/>
              <a:t>‹#›</a:t>
            </a:fld>
            <a:endParaRPr lang="en-IN"/>
          </a:p>
        </p:txBody>
      </p:sp>
    </p:spTree>
    <p:extLst>
      <p:ext uri="{BB962C8B-B14F-4D97-AF65-F5344CB8AC3E}">
        <p14:creationId xmlns:p14="http://schemas.microsoft.com/office/powerpoint/2010/main" val="1671429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postjobfree.com/resume/adptlt/reddy-android-chennai-tamil"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docs.google.com/forms/d/e/1FAIpQLSdTPnBUCL6U-tNjxrXskl-BYE_KwSH0W297xB4Oni_wpdceDg/viewform?vc=0&amp;c=0&amp;w=1&amp;flr=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u="sng" dirty="0" err="1"/>
              <a:t>Postjobsfree</a:t>
            </a:r>
            <a:r>
              <a:rPr lang="en-IN" sz="1200" u="sng" dirty="0"/>
              <a:t>:</a:t>
            </a:r>
          </a:p>
          <a:p>
            <a:r>
              <a:rPr lang="en-IN" sz="1200" u="sng" dirty="0">
                <a:solidFill>
                  <a:schemeClr val="bg2">
                    <a:lumMod val="75000"/>
                  </a:schemeClr>
                </a:solidFill>
                <a:hlinkClick r:id="rId3">
                  <a:extLst>
                    <a:ext uri="{A12FA001-AC4F-418D-AE19-62706E023703}">
                      <ahyp:hlinkClr xmlns:ahyp="http://schemas.microsoft.com/office/drawing/2018/hyperlinkcolor" val="tx"/>
                    </a:ext>
                  </a:extLst>
                </a:hlinkClick>
              </a:rPr>
              <a:t>https://www.postjobfree.com/resume/adptlt/reddy-android-chennai-tamil</a:t>
            </a:r>
            <a:endParaRPr lang="en-IN" sz="1200" u="sng" dirty="0">
              <a:solidFill>
                <a:schemeClr val="bg2">
                  <a:lumMod val="75000"/>
                </a:schemeClr>
              </a:solidFill>
            </a:endParaRPr>
          </a:p>
          <a:p>
            <a:r>
              <a:rPr lang="en-IN" sz="1200" u="sng" dirty="0">
                <a:hlinkClick r:id="rId4">
                  <a:extLst>
                    <a:ext uri="{A12FA001-AC4F-418D-AE19-62706E023703}">
                      <ahyp:hlinkClr xmlns:ahyp="http://schemas.microsoft.com/office/drawing/2018/hyperlinkcolor" val="tx"/>
                    </a:ext>
                  </a:extLst>
                </a:hlinkClick>
              </a:rPr>
              <a:t>Survey:</a:t>
            </a:r>
          </a:p>
          <a:p>
            <a:r>
              <a:rPr lang="en-IN" sz="1200" u="sng" dirty="0">
                <a:solidFill>
                  <a:schemeClr val="bg2">
                    <a:lumMod val="75000"/>
                  </a:schemeClr>
                </a:solidFill>
                <a:hlinkClick r:id="rId4">
                  <a:extLst>
                    <a:ext uri="{A12FA001-AC4F-418D-AE19-62706E023703}">
                      <ahyp:hlinkClr xmlns:ahyp="http://schemas.microsoft.com/office/drawing/2018/hyperlinkcolor" val="tx"/>
                    </a:ext>
                  </a:extLst>
                </a:hlinkClick>
              </a:rPr>
              <a:t>https://docs.google.com/forms/d/e/1FAIpQLSdTPnBUCL6UtNjxrXsklBYE_KwSH0W297xB4Oni_wpdceDg/viewform?vc=0&amp;c=0&amp;w=1&amp;flr=0</a:t>
            </a:r>
            <a:endParaRPr lang="en-IN" sz="1200" u="sng" dirty="0">
              <a:solidFill>
                <a:schemeClr val="bg2">
                  <a:lumMod val="75000"/>
                </a:schemeClr>
              </a:solidFill>
            </a:endParaRPr>
          </a:p>
        </p:txBody>
      </p:sp>
      <p:sp>
        <p:nvSpPr>
          <p:cNvPr id="4" name="Slide Number Placeholder 3"/>
          <p:cNvSpPr>
            <a:spLocks noGrp="1"/>
          </p:cNvSpPr>
          <p:nvPr>
            <p:ph type="sldNum" sz="quarter" idx="5"/>
          </p:nvPr>
        </p:nvSpPr>
        <p:spPr/>
        <p:txBody>
          <a:bodyPr/>
          <a:lstStyle/>
          <a:p>
            <a:fld id="{719EEDB7-3B71-4C9A-BADA-181FEEB2BB2A}" type="slidenum">
              <a:rPr lang="en-IN" smtClean="0"/>
              <a:t>5</a:t>
            </a:fld>
            <a:endParaRPr lang="en-IN"/>
          </a:p>
        </p:txBody>
      </p:sp>
    </p:spTree>
    <p:extLst>
      <p:ext uri="{BB962C8B-B14F-4D97-AF65-F5344CB8AC3E}">
        <p14:creationId xmlns:p14="http://schemas.microsoft.com/office/powerpoint/2010/main" val="2378297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047551-87FD-44C3-BC8A-A27C1E982C4D}" type="datetimeFigureOut">
              <a:rPr lang="en-IN" smtClean="0"/>
              <a:t>17-01-2022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D80595-F13D-4E88-9FFD-F791FD10E07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376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047551-87FD-44C3-BC8A-A27C1E982C4D}" type="datetimeFigureOut">
              <a:rPr lang="en-IN" smtClean="0"/>
              <a:t>17-01-2022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D80595-F13D-4E88-9FFD-F791FD10E07F}" type="slidenum">
              <a:rPr lang="en-IN" smtClean="0"/>
              <a:t>‹#›</a:t>
            </a:fld>
            <a:endParaRPr lang="en-IN"/>
          </a:p>
        </p:txBody>
      </p:sp>
    </p:spTree>
    <p:extLst>
      <p:ext uri="{BB962C8B-B14F-4D97-AF65-F5344CB8AC3E}">
        <p14:creationId xmlns:p14="http://schemas.microsoft.com/office/powerpoint/2010/main" val="566318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047551-87FD-44C3-BC8A-A27C1E982C4D}" type="datetimeFigureOut">
              <a:rPr lang="en-IN" smtClean="0"/>
              <a:t>17-01-2022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D80595-F13D-4E88-9FFD-F791FD10E07F}" type="slidenum">
              <a:rPr lang="en-IN" smtClean="0"/>
              <a:t>‹#›</a:t>
            </a:fld>
            <a:endParaRPr lang="en-IN"/>
          </a:p>
        </p:txBody>
      </p:sp>
    </p:spTree>
    <p:extLst>
      <p:ext uri="{BB962C8B-B14F-4D97-AF65-F5344CB8AC3E}">
        <p14:creationId xmlns:p14="http://schemas.microsoft.com/office/powerpoint/2010/main" val="3725994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047551-87FD-44C3-BC8A-A27C1E982C4D}" type="datetimeFigureOut">
              <a:rPr lang="en-IN" smtClean="0"/>
              <a:t>17-01-2022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D80595-F13D-4E88-9FFD-F791FD10E07F}" type="slidenum">
              <a:rPr lang="en-IN" smtClean="0"/>
              <a:t>‹#›</a:t>
            </a:fld>
            <a:endParaRPr lang="en-IN"/>
          </a:p>
        </p:txBody>
      </p:sp>
    </p:spTree>
    <p:extLst>
      <p:ext uri="{BB962C8B-B14F-4D97-AF65-F5344CB8AC3E}">
        <p14:creationId xmlns:p14="http://schemas.microsoft.com/office/powerpoint/2010/main" val="900240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047551-87FD-44C3-BC8A-A27C1E982C4D}" type="datetimeFigureOut">
              <a:rPr lang="en-IN" smtClean="0"/>
              <a:t>17-01-2022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D80595-F13D-4E88-9FFD-F791FD10E07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3729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047551-87FD-44C3-BC8A-A27C1E982C4D}" type="datetimeFigureOut">
              <a:rPr lang="en-IN" smtClean="0"/>
              <a:t>17-01-2022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D80595-F13D-4E88-9FFD-F791FD10E07F}" type="slidenum">
              <a:rPr lang="en-IN" smtClean="0"/>
              <a:t>‹#›</a:t>
            </a:fld>
            <a:endParaRPr lang="en-IN"/>
          </a:p>
        </p:txBody>
      </p:sp>
    </p:spTree>
    <p:extLst>
      <p:ext uri="{BB962C8B-B14F-4D97-AF65-F5344CB8AC3E}">
        <p14:creationId xmlns:p14="http://schemas.microsoft.com/office/powerpoint/2010/main" val="1134461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047551-87FD-44C3-BC8A-A27C1E982C4D}" type="datetimeFigureOut">
              <a:rPr lang="en-IN" smtClean="0"/>
              <a:t>17-01-2022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D80595-F13D-4E88-9FFD-F791FD10E07F}" type="slidenum">
              <a:rPr lang="en-IN" smtClean="0"/>
              <a:t>‹#›</a:t>
            </a:fld>
            <a:endParaRPr lang="en-IN"/>
          </a:p>
        </p:txBody>
      </p:sp>
    </p:spTree>
    <p:extLst>
      <p:ext uri="{BB962C8B-B14F-4D97-AF65-F5344CB8AC3E}">
        <p14:creationId xmlns:p14="http://schemas.microsoft.com/office/powerpoint/2010/main" val="2023798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047551-87FD-44C3-BC8A-A27C1E982C4D}" type="datetimeFigureOut">
              <a:rPr lang="en-IN" smtClean="0"/>
              <a:t>17-01-2022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D80595-F13D-4E88-9FFD-F791FD10E07F}" type="slidenum">
              <a:rPr lang="en-IN" smtClean="0"/>
              <a:t>‹#›</a:t>
            </a:fld>
            <a:endParaRPr lang="en-IN"/>
          </a:p>
        </p:txBody>
      </p:sp>
    </p:spTree>
    <p:extLst>
      <p:ext uri="{BB962C8B-B14F-4D97-AF65-F5344CB8AC3E}">
        <p14:creationId xmlns:p14="http://schemas.microsoft.com/office/powerpoint/2010/main" val="620392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C047551-87FD-44C3-BC8A-A27C1E982C4D}" type="datetimeFigureOut">
              <a:rPr lang="en-IN" smtClean="0"/>
              <a:t>17-01-2022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7D80595-F13D-4E88-9FFD-F791FD10E07F}" type="slidenum">
              <a:rPr lang="en-IN" smtClean="0"/>
              <a:t>‹#›</a:t>
            </a:fld>
            <a:endParaRPr lang="en-IN"/>
          </a:p>
        </p:txBody>
      </p:sp>
    </p:spTree>
    <p:extLst>
      <p:ext uri="{BB962C8B-B14F-4D97-AF65-F5344CB8AC3E}">
        <p14:creationId xmlns:p14="http://schemas.microsoft.com/office/powerpoint/2010/main" val="1837091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C047551-87FD-44C3-BC8A-A27C1E982C4D}" type="datetimeFigureOut">
              <a:rPr lang="en-IN" smtClean="0"/>
              <a:t>17-01-2022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7D80595-F13D-4E88-9FFD-F791FD10E07F}" type="slidenum">
              <a:rPr lang="en-IN" smtClean="0"/>
              <a:t>‹#›</a:t>
            </a:fld>
            <a:endParaRPr lang="en-IN"/>
          </a:p>
        </p:txBody>
      </p:sp>
    </p:spTree>
    <p:extLst>
      <p:ext uri="{BB962C8B-B14F-4D97-AF65-F5344CB8AC3E}">
        <p14:creationId xmlns:p14="http://schemas.microsoft.com/office/powerpoint/2010/main" val="111472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047551-87FD-44C3-BC8A-A27C1E982C4D}" type="datetimeFigureOut">
              <a:rPr lang="en-IN" smtClean="0"/>
              <a:t>17-01-2022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D80595-F13D-4E88-9FFD-F791FD10E07F}" type="slidenum">
              <a:rPr lang="en-IN" smtClean="0"/>
              <a:t>‹#›</a:t>
            </a:fld>
            <a:endParaRPr lang="en-IN"/>
          </a:p>
        </p:txBody>
      </p:sp>
    </p:spTree>
    <p:extLst>
      <p:ext uri="{BB962C8B-B14F-4D97-AF65-F5344CB8AC3E}">
        <p14:creationId xmlns:p14="http://schemas.microsoft.com/office/powerpoint/2010/main" val="607531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C047551-87FD-44C3-BC8A-A27C1E982C4D}" type="datetimeFigureOut">
              <a:rPr lang="en-IN" smtClean="0"/>
              <a:t>17-01-2022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7D80595-F13D-4E88-9FFD-F791FD10E07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7945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0EA18-E847-4102-978B-DDA0CE4A375F}"/>
              </a:ext>
            </a:extLst>
          </p:cNvPr>
          <p:cNvSpPr>
            <a:spLocks noGrp="1"/>
          </p:cNvSpPr>
          <p:nvPr>
            <p:ph type="ctrTitle"/>
          </p:nvPr>
        </p:nvSpPr>
        <p:spPr>
          <a:xfrm>
            <a:off x="335280" y="147274"/>
            <a:ext cx="10058400" cy="1643427"/>
          </a:xfrm>
        </p:spPr>
        <p:txBody>
          <a:bodyPr/>
          <a:lstStyle/>
          <a:p>
            <a:r>
              <a:rPr lang="en-IN" dirty="0"/>
              <a:t>Trending Jobs</a:t>
            </a:r>
          </a:p>
        </p:txBody>
      </p:sp>
      <p:sp>
        <p:nvSpPr>
          <p:cNvPr id="3" name="Subtitle 2">
            <a:extLst>
              <a:ext uri="{FF2B5EF4-FFF2-40B4-BE49-F238E27FC236}">
                <a16:creationId xmlns:a16="http://schemas.microsoft.com/office/drawing/2014/main" id="{DBF5CAA6-D115-4BAF-B9BE-7DF53D1D30AA}"/>
              </a:ext>
            </a:extLst>
          </p:cNvPr>
          <p:cNvSpPr>
            <a:spLocks noGrp="1"/>
          </p:cNvSpPr>
          <p:nvPr>
            <p:ph type="subTitle" idx="1"/>
          </p:nvPr>
        </p:nvSpPr>
        <p:spPr>
          <a:xfrm>
            <a:off x="1423900" y="1790701"/>
            <a:ext cx="10058400" cy="2533650"/>
          </a:xfrm>
        </p:spPr>
        <p:txBody>
          <a:bodyPr>
            <a:normAutofit/>
          </a:bodyPr>
          <a:lstStyle/>
          <a:p>
            <a:pPr algn="r"/>
            <a:r>
              <a:rPr lang="en-IN" sz="1600" dirty="0"/>
              <a:t>Anil </a:t>
            </a:r>
            <a:r>
              <a:rPr lang="en-IN" sz="1600" dirty="0" err="1"/>
              <a:t>jhamb</a:t>
            </a:r>
            <a:r>
              <a:rPr lang="en-IN" sz="1600" dirty="0"/>
              <a:t> 12110076 </a:t>
            </a:r>
          </a:p>
          <a:p>
            <a:pPr algn="r"/>
            <a:r>
              <a:rPr lang="en-IN" sz="1600" dirty="0" err="1"/>
              <a:t>chitra</a:t>
            </a:r>
            <a:r>
              <a:rPr lang="en-IN" sz="1600" dirty="0"/>
              <a:t> Nair 12110058</a:t>
            </a:r>
          </a:p>
          <a:p>
            <a:pPr algn="r"/>
            <a:r>
              <a:rPr lang="en-IN" sz="1600" dirty="0"/>
              <a:t>Deepika </a:t>
            </a:r>
            <a:r>
              <a:rPr lang="en-IN" sz="1600" dirty="0" err="1"/>
              <a:t>rawat</a:t>
            </a:r>
            <a:r>
              <a:rPr lang="en-IN" sz="1600" dirty="0"/>
              <a:t> 12110074</a:t>
            </a:r>
          </a:p>
          <a:p>
            <a:pPr algn="r"/>
            <a:r>
              <a:rPr lang="en-IN" sz="1600" dirty="0"/>
              <a:t>Namrata Nagaraj 12110045</a:t>
            </a:r>
          </a:p>
          <a:p>
            <a:pPr algn="r"/>
            <a:r>
              <a:rPr lang="en-IN" sz="1600" dirty="0" err="1"/>
              <a:t>rohini</a:t>
            </a:r>
            <a:r>
              <a:rPr lang="en-IN" sz="1600" dirty="0"/>
              <a:t> </a:t>
            </a:r>
            <a:r>
              <a:rPr lang="en-IN" sz="1600" dirty="0" err="1"/>
              <a:t>singh</a:t>
            </a:r>
            <a:r>
              <a:rPr lang="en-IN" sz="1600" dirty="0"/>
              <a:t> 12110094</a:t>
            </a:r>
          </a:p>
          <a:p>
            <a:pPr algn="r"/>
            <a:r>
              <a:rPr lang="en-IN" sz="1600" dirty="0"/>
              <a:t>Virendra </a:t>
            </a:r>
            <a:r>
              <a:rPr lang="en-IN" sz="1600" dirty="0" err="1"/>
              <a:t>shekhawat</a:t>
            </a:r>
            <a:r>
              <a:rPr lang="en-IN" sz="1600" dirty="0"/>
              <a:t> 12110040</a:t>
            </a:r>
          </a:p>
        </p:txBody>
      </p:sp>
    </p:spTree>
    <p:extLst>
      <p:ext uri="{BB962C8B-B14F-4D97-AF65-F5344CB8AC3E}">
        <p14:creationId xmlns:p14="http://schemas.microsoft.com/office/powerpoint/2010/main" val="169965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E6180996-173E-884B-AE78-2C86410EF41E}"/>
              </a:ext>
            </a:extLst>
          </p:cNvPr>
          <p:cNvGraphicFramePr>
            <a:graphicFrameLocks noGrp="1"/>
          </p:cNvGraphicFramePr>
          <p:nvPr>
            <p:ph idx="1"/>
            <p:extLst>
              <p:ext uri="{D42A27DB-BD31-4B8C-83A1-F6EECF244321}">
                <p14:modId xmlns:p14="http://schemas.microsoft.com/office/powerpoint/2010/main" val="1397744377"/>
              </p:ext>
            </p:extLst>
          </p:nvPr>
        </p:nvGraphicFramePr>
        <p:xfrm>
          <a:off x="4800600" y="1273709"/>
          <a:ext cx="6492875" cy="432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7E359F8C-A918-A94B-87B2-765F9ED453D8}"/>
              </a:ext>
            </a:extLst>
          </p:cNvPr>
          <p:cNvSpPr txBox="1">
            <a:spLocks/>
          </p:cNvSpPr>
          <p:nvPr/>
        </p:nvSpPr>
        <p:spPr>
          <a:xfrm>
            <a:off x="342900" y="1445801"/>
            <a:ext cx="3200400" cy="2286000"/>
          </a:xfrm>
          <a:prstGeom prst="rect">
            <a:avLst/>
          </a:prstGeom>
          <a:ln>
            <a:solidFill>
              <a:schemeClr val="accent1">
                <a:lumMod val="40000"/>
                <a:lumOff val="60000"/>
              </a:schemeClr>
            </a:solidFill>
          </a:ln>
        </p:spPr>
        <p:txBody>
          <a:bodyPr vert="horz" lIns="91440" tIns="45720" rIns="91440" bIns="45720" rtlCol="0" anchor="b">
            <a:normAutofit lnSpcReduction="10000"/>
          </a:bodyPr>
          <a:lstStyle>
            <a:lvl1pPr algn="l" defTabSz="914400" rtl="0" eaLnBrk="1" latinLnBrk="0" hangingPunct="1">
              <a:lnSpc>
                <a:spcPct val="85000"/>
              </a:lnSpc>
              <a:spcBef>
                <a:spcPct val="0"/>
              </a:spcBef>
              <a:buNone/>
              <a:defRPr sz="3600" b="0" kern="1200" spc="-50" baseline="0">
                <a:solidFill>
                  <a:srgbClr val="FFFFFF"/>
                </a:solidFill>
                <a:latin typeface="+mj-lt"/>
                <a:ea typeface="+mj-ea"/>
                <a:cs typeface="+mj-cs"/>
              </a:defRPr>
            </a:lvl1pPr>
          </a:lstStyle>
          <a:p>
            <a:r>
              <a:rPr lang="en-US" dirty="0"/>
              <a:t>Automation of candidate matching and skillset recognition</a:t>
            </a:r>
          </a:p>
        </p:txBody>
      </p:sp>
      <p:sp>
        <p:nvSpPr>
          <p:cNvPr id="4" name="TextBox 3">
            <a:extLst>
              <a:ext uri="{FF2B5EF4-FFF2-40B4-BE49-F238E27FC236}">
                <a16:creationId xmlns:a16="http://schemas.microsoft.com/office/drawing/2014/main" id="{C6BF4D40-815E-42FA-A8C7-A20F51C12418}"/>
              </a:ext>
            </a:extLst>
          </p:cNvPr>
          <p:cNvSpPr txBox="1"/>
          <p:nvPr/>
        </p:nvSpPr>
        <p:spPr>
          <a:xfrm>
            <a:off x="6096000" y="493986"/>
            <a:ext cx="4056993"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a:t>Recommender system technique</a:t>
            </a:r>
            <a:r>
              <a:rPr lang="en-US" dirty="0"/>
              <a:t>- Unsupervised</a:t>
            </a:r>
            <a:endParaRPr lang="en-IN" dirty="0"/>
          </a:p>
        </p:txBody>
      </p:sp>
    </p:spTree>
    <p:extLst>
      <p:ext uri="{BB962C8B-B14F-4D97-AF65-F5344CB8AC3E}">
        <p14:creationId xmlns:p14="http://schemas.microsoft.com/office/powerpoint/2010/main" val="1974684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C1E3-0421-4E68-8E43-742A12A6713B}"/>
              </a:ext>
            </a:extLst>
          </p:cNvPr>
          <p:cNvSpPr>
            <a:spLocks noGrp="1"/>
          </p:cNvSpPr>
          <p:nvPr>
            <p:ph type="title"/>
          </p:nvPr>
        </p:nvSpPr>
        <p:spPr>
          <a:xfrm>
            <a:off x="361950" y="115153"/>
            <a:ext cx="10793730" cy="1027847"/>
          </a:xfrm>
        </p:spPr>
        <p:txBody>
          <a:bodyPr/>
          <a:lstStyle/>
          <a:p>
            <a:r>
              <a:rPr lang="en-IN" b="1" dirty="0"/>
              <a:t>Business &amp; Data Understanding</a:t>
            </a:r>
          </a:p>
        </p:txBody>
      </p:sp>
      <p:sp>
        <p:nvSpPr>
          <p:cNvPr id="13" name="Rectangle 12">
            <a:extLst>
              <a:ext uri="{FF2B5EF4-FFF2-40B4-BE49-F238E27FC236}">
                <a16:creationId xmlns:a16="http://schemas.microsoft.com/office/drawing/2014/main" id="{B745F75E-92E4-4A96-BD34-4B040637DC0E}"/>
              </a:ext>
            </a:extLst>
          </p:cNvPr>
          <p:cNvSpPr/>
          <p:nvPr/>
        </p:nvSpPr>
        <p:spPr>
          <a:xfrm>
            <a:off x="428625" y="1143000"/>
            <a:ext cx="203835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problem</a:t>
            </a:r>
            <a:endParaRPr lang="en-IN" dirty="0"/>
          </a:p>
        </p:txBody>
      </p:sp>
      <p:sp>
        <p:nvSpPr>
          <p:cNvPr id="15" name="TextBox 14">
            <a:extLst>
              <a:ext uri="{FF2B5EF4-FFF2-40B4-BE49-F238E27FC236}">
                <a16:creationId xmlns:a16="http://schemas.microsoft.com/office/drawing/2014/main" id="{E8397114-5153-4AFD-BCE1-8223C81C9D55}"/>
              </a:ext>
            </a:extLst>
          </p:cNvPr>
          <p:cNvSpPr txBox="1"/>
          <p:nvPr/>
        </p:nvSpPr>
        <p:spPr>
          <a:xfrm>
            <a:off x="361950" y="1878568"/>
            <a:ext cx="4953000" cy="369332"/>
          </a:xfrm>
          <a:prstGeom prst="rect">
            <a:avLst/>
          </a:prstGeom>
          <a:noFill/>
        </p:spPr>
        <p:txBody>
          <a:bodyPr wrap="square" rtlCol="0">
            <a:spAutoFit/>
          </a:bodyPr>
          <a:lstStyle/>
          <a:p>
            <a:r>
              <a:rPr lang="en-IN" dirty="0"/>
              <a:t>Changed working culture has triggered job-cuts</a:t>
            </a:r>
          </a:p>
        </p:txBody>
      </p:sp>
      <p:sp>
        <p:nvSpPr>
          <p:cNvPr id="16" name="Rectangle 15">
            <a:extLst>
              <a:ext uri="{FF2B5EF4-FFF2-40B4-BE49-F238E27FC236}">
                <a16:creationId xmlns:a16="http://schemas.microsoft.com/office/drawing/2014/main" id="{98DD9C51-315A-47C7-9900-BF2E0E0A0A39}"/>
              </a:ext>
            </a:extLst>
          </p:cNvPr>
          <p:cNvSpPr/>
          <p:nvPr/>
        </p:nvSpPr>
        <p:spPr>
          <a:xfrm rot="16200000">
            <a:off x="4248837" y="3295651"/>
            <a:ext cx="203835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objective</a:t>
            </a:r>
            <a:endParaRPr lang="en-IN" dirty="0"/>
          </a:p>
        </p:txBody>
      </p:sp>
      <p:graphicFrame>
        <p:nvGraphicFramePr>
          <p:cNvPr id="18" name="Diagram 17">
            <a:extLst>
              <a:ext uri="{FF2B5EF4-FFF2-40B4-BE49-F238E27FC236}">
                <a16:creationId xmlns:a16="http://schemas.microsoft.com/office/drawing/2014/main" id="{F8789ED4-EA77-4458-927C-B9E950F97C0F}"/>
              </a:ext>
            </a:extLst>
          </p:cNvPr>
          <p:cNvGraphicFramePr/>
          <p:nvPr>
            <p:extLst>
              <p:ext uri="{D42A27DB-BD31-4B8C-83A1-F6EECF244321}">
                <p14:modId xmlns:p14="http://schemas.microsoft.com/office/powerpoint/2010/main" val="363071759"/>
              </p:ext>
            </p:extLst>
          </p:nvPr>
        </p:nvGraphicFramePr>
        <p:xfrm>
          <a:off x="6331450" y="982187"/>
          <a:ext cx="5299588" cy="52174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5785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009CE3CE-FF47-4C21-B435-CF2DA20D8B45}"/>
              </a:ext>
            </a:extLst>
          </p:cNvPr>
          <p:cNvGraphicFramePr/>
          <p:nvPr>
            <p:extLst>
              <p:ext uri="{D42A27DB-BD31-4B8C-83A1-F6EECF244321}">
                <p14:modId xmlns:p14="http://schemas.microsoft.com/office/powerpoint/2010/main" val="3552353994"/>
              </p:ext>
            </p:extLst>
          </p:nvPr>
        </p:nvGraphicFramePr>
        <p:xfrm>
          <a:off x="485939" y="1499422"/>
          <a:ext cx="11220121" cy="52047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EA5EF556-D0B7-4E0D-A323-1512E079B76E}"/>
              </a:ext>
            </a:extLst>
          </p:cNvPr>
          <p:cNvSpPr>
            <a:spLocks noGrp="1"/>
          </p:cNvSpPr>
          <p:nvPr>
            <p:ph type="title"/>
          </p:nvPr>
        </p:nvSpPr>
        <p:spPr>
          <a:xfrm>
            <a:off x="361556" y="202520"/>
            <a:ext cx="10058400" cy="1450757"/>
          </a:xfrm>
        </p:spPr>
        <p:txBody>
          <a:bodyPr/>
          <a:lstStyle/>
          <a:p>
            <a:r>
              <a:rPr lang="en-IN" dirty="0"/>
              <a:t>Data Preparation </a:t>
            </a:r>
          </a:p>
        </p:txBody>
      </p:sp>
      <p:sp>
        <p:nvSpPr>
          <p:cNvPr id="7" name="TextBox 6">
            <a:extLst>
              <a:ext uri="{FF2B5EF4-FFF2-40B4-BE49-F238E27FC236}">
                <a16:creationId xmlns:a16="http://schemas.microsoft.com/office/drawing/2014/main" id="{4151465E-BFF1-44E0-8135-BADDB97A7FCB}"/>
              </a:ext>
            </a:extLst>
          </p:cNvPr>
          <p:cNvSpPr txBox="1"/>
          <p:nvPr/>
        </p:nvSpPr>
        <p:spPr>
          <a:xfrm rot="18442381">
            <a:off x="1320717" y="3062168"/>
            <a:ext cx="2071500" cy="733663"/>
          </a:xfrm>
          <a:prstGeom prst="leftArrow">
            <a:avLst/>
          </a:prstGeom>
          <a:solidFill>
            <a:schemeClr val="accent5">
              <a:lumMod val="40000"/>
              <a:lumOff val="60000"/>
            </a:schemeClr>
          </a:solidFill>
        </p:spPr>
        <p:txBody>
          <a:bodyPr wrap="square" rtlCol="0">
            <a:spAutoFit/>
          </a:bodyPr>
          <a:lstStyle/>
          <a:p>
            <a:r>
              <a:rPr lang="en-US" dirty="0"/>
              <a:t>Social sites data</a:t>
            </a:r>
            <a:endParaRPr lang="en-IN" dirty="0"/>
          </a:p>
        </p:txBody>
      </p:sp>
      <p:sp>
        <p:nvSpPr>
          <p:cNvPr id="8" name="TextBox 7">
            <a:extLst>
              <a:ext uri="{FF2B5EF4-FFF2-40B4-BE49-F238E27FC236}">
                <a16:creationId xmlns:a16="http://schemas.microsoft.com/office/drawing/2014/main" id="{75F65FD8-8D33-4C9D-B6C6-3CE49C56F554}"/>
              </a:ext>
            </a:extLst>
          </p:cNvPr>
          <p:cNvSpPr txBox="1"/>
          <p:nvPr/>
        </p:nvSpPr>
        <p:spPr>
          <a:xfrm rot="18377438">
            <a:off x="155614" y="5580827"/>
            <a:ext cx="1782734" cy="733663"/>
          </a:xfrm>
          <a:prstGeom prst="rightArrow">
            <a:avLst/>
          </a:prstGeom>
          <a:solidFill>
            <a:schemeClr val="accent5">
              <a:lumMod val="40000"/>
              <a:lumOff val="60000"/>
            </a:schemeClr>
          </a:solidFill>
        </p:spPr>
        <p:txBody>
          <a:bodyPr wrap="square" rtlCol="0">
            <a:spAutoFit/>
          </a:bodyPr>
          <a:lstStyle/>
          <a:p>
            <a:r>
              <a:rPr lang="en-US" dirty="0"/>
              <a:t>Survey data</a:t>
            </a:r>
            <a:endParaRPr lang="en-IN" dirty="0"/>
          </a:p>
        </p:txBody>
      </p:sp>
      <p:sp>
        <p:nvSpPr>
          <p:cNvPr id="10" name="TextBox 9">
            <a:extLst>
              <a:ext uri="{FF2B5EF4-FFF2-40B4-BE49-F238E27FC236}">
                <a16:creationId xmlns:a16="http://schemas.microsoft.com/office/drawing/2014/main" id="{D0FF0D89-33F6-45FA-98D5-5A2A22D0FF5E}"/>
              </a:ext>
            </a:extLst>
          </p:cNvPr>
          <p:cNvSpPr txBox="1"/>
          <p:nvPr/>
        </p:nvSpPr>
        <p:spPr>
          <a:xfrm>
            <a:off x="9971310" y="1864672"/>
            <a:ext cx="1996966" cy="369332"/>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solidFill>
                  <a:schemeClr val="tx1"/>
                </a:solidFill>
              </a:rPr>
              <a:t>Data integration</a:t>
            </a:r>
            <a:endParaRPr lang="en-IN" dirty="0">
              <a:solidFill>
                <a:schemeClr val="tx1"/>
              </a:solidFill>
            </a:endParaRPr>
          </a:p>
        </p:txBody>
      </p:sp>
      <p:sp>
        <p:nvSpPr>
          <p:cNvPr id="11" name="Rectangle 10">
            <a:extLst>
              <a:ext uri="{FF2B5EF4-FFF2-40B4-BE49-F238E27FC236}">
                <a16:creationId xmlns:a16="http://schemas.microsoft.com/office/drawing/2014/main" id="{9DD50B1B-D781-4A44-8F08-486138641BD4}"/>
              </a:ext>
            </a:extLst>
          </p:cNvPr>
          <p:cNvSpPr/>
          <p:nvPr/>
        </p:nvSpPr>
        <p:spPr>
          <a:xfrm>
            <a:off x="9866207" y="1710817"/>
            <a:ext cx="2207172" cy="4494752"/>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A5E3C4A9-1EC7-44C7-B6C9-B60F2A79D3D5}"/>
              </a:ext>
            </a:extLst>
          </p:cNvPr>
          <p:cNvSpPr txBox="1"/>
          <p:nvPr/>
        </p:nvSpPr>
        <p:spPr>
          <a:xfrm>
            <a:off x="7370436" y="1861730"/>
            <a:ext cx="2256779" cy="64633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solidFill>
                  <a:schemeClr val="tx1"/>
                </a:solidFill>
              </a:rPr>
              <a:t>Attribute generation and selection </a:t>
            </a:r>
            <a:endParaRPr lang="en-IN" dirty="0">
              <a:solidFill>
                <a:schemeClr val="tx1"/>
              </a:solidFill>
            </a:endParaRPr>
          </a:p>
        </p:txBody>
      </p:sp>
      <p:sp>
        <p:nvSpPr>
          <p:cNvPr id="13" name="Rectangle 12">
            <a:extLst>
              <a:ext uri="{FF2B5EF4-FFF2-40B4-BE49-F238E27FC236}">
                <a16:creationId xmlns:a16="http://schemas.microsoft.com/office/drawing/2014/main" id="{4A3808EC-F12D-40B1-9758-3A8211ACDDCA}"/>
              </a:ext>
            </a:extLst>
          </p:cNvPr>
          <p:cNvSpPr/>
          <p:nvPr/>
        </p:nvSpPr>
        <p:spPr>
          <a:xfrm>
            <a:off x="7385001" y="1710817"/>
            <a:ext cx="2256780" cy="4494752"/>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69856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6278B-5EC3-45D7-A4A8-0D1E02185C7E}"/>
              </a:ext>
            </a:extLst>
          </p:cNvPr>
          <p:cNvSpPr>
            <a:spLocks noGrp="1"/>
          </p:cNvSpPr>
          <p:nvPr>
            <p:ph type="title"/>
          </p:nvPr>
        </p:nvSpPr>
        <p:spPr/>
        <p:txBody>
          <a:bodyPr/>
          <a:lstStyle/>
          <a:p>
            <a:r>
              <a:rPr lang="en-US" dirty="0"/>
              <a:t>Data sources</a:t>
            </a:r>
            <a:endParaRPr lang="en-IN" dirty="0"/>
          </a:p>
        </p:txBody>
      </p:sp>
      <p:pic>
        <p:nvPicPr>
          <p:cNvPr id="4" name="Picture 3">
            <a:extLst>
              <a:ext uri="{FF2B5EF4-FFF2-40B4-BE49-F238E27FC236}">
                <a16:creationId xmlns:a16="http://schemas.microsoft.com/office/drawing/2014/main" id="{43CC8CE0-FB9B-426D-837E-8CEE0195EF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398" y="2659763"/>
            <a:ext cx="3861784" cy="2983794"/>
          </a:xfrm>
          <a:prstGeom prst="rect">
            <a:avLst/>
          </a:prstGeom>
        </p:spPr>
      </p:pic>
      <p:pic>
        <p:nvPicPr>
          <p:cNvPr id="5" name="Picture 4">
            <a:extLst>
              <a:ext uri="{FF2B5EF4-FFF2-40B4-BE49-F238E27FC236}">
                <a16:creationId xmlns:a16="http://schemas.microsoft.com/office/drawing/2014/main" id="{E56ACDB9-3997-4756-91B6-A49D9ADE4400}"/>
              </a:ext>
            </a:extLst>
          </p:cNvPr>
          <p:cNvPicPr>
            <a:picLocks noChangeAspect="1"/>
          </p:cNvPicPr>
          <p:nvPr/>
        </p:nvPicPr>
        <p:blipFill rotWithShape="1">
          <a:blip r:embed="rId4">
            <a:extLst>
              <a:ext uri="{28A0092B-C50C-407E-A947-70E740481C1C}">
                <a14:useLocalDpi xmlns:a14="http://schemas.microsoft.com/office/drawing/2010/main" val="0"/>
              </a:ext>
            </a:extLst>
          </a:blip>
          <a:srcRect l="24563" t="15304" r="25438" b="35086"/>
          <a:stretch/>
        </p:blipFill>
        <p:spPr>
          <a:xfrm>
            <a:off x="6126480" y="2659763"/>
            <a:ext cx="5591175" cy="3120453"/>
          </a:xfrm>
          <a:prstGeom prst="rect">
            <a:avLst/>
          </a:prstGeom>
        </p:spPr>
      </p:pic>
      <p:sp>
        <p:nvSpPr>
          <p:cNvPr id="7" name="TextBox 6">
            <a:extLst>
              <a:ext uri="{FF2B5EF4-FFF2-40B4-BE49-F238E27FC236}">
                <a16:creationId xmlns:a16="http://schemas.microsoft.com/office/drawing/2014/main" id="{6ABB790D-1334-4858-80F9-01BAC0881B85}"/>
              </a:ext>
            </a:extLst>
          </p:cNvPr>
          <p:cNvSpPr txBox="1"/>
          <p:nvPr/>
        </p:nvSpPr>
        <p:spPr>
          <a:xfrm>
            <a:off x="1097280" y="1838325"/>
            <a:ext cx="3970020" cy="369332"/>
          </a:xfrm>
          <a:prstGeom prst="rect">
            <a:avLst/>
          </a:prstGeom>
          <a:noFill/>
        </p:spPr>
        <p:txBody>
          <a:bodyPr wrap="square" rtlCol="0">
            <a:spAutoFit/>
          </a:bodyPr>
          <a:lstStyle/>
          <a:p>
            <a:r>
              <a:rPr lang="en-US" dirty="0"/>
              <a:t>Job profiles- postjobsfree.com</a:t>
            </a:r>
            <a:endParaRPr lang="en-IN" dirty="0"/>
          </a:p>
        </p:txBody>
      </p:sp>
      <p:sp>
        <p:nvSpPr>
          <p:cNvPr id="10" name="TextBox 9">
            <a:extLst>
              <a:ext uri="{FF2B5EF4-FFF2-40B4-BE49-F238E27FC236}">
                <a16:creationId xmlns:a16="http://schemas.microsoft.com/office/drawing/2014/main" id="{7D72B54A-B81F-4A55-9455-07FF050C174B}"/>
              </a:ext>
            </a:extLst>
          </p:cNvPr>
          <p:cNvSpPr txBox="1"/>
          <p:nvPr/>
        </p:nvSpPr>
        <p:spPr>
          <a:xfrm>
            <a:off x="6096000" y="1870472"/>
            <a:ext cx="4998720" cy="646331"/>
          </a:xfrm>
          <a:prstGeom prst="rect">
            <a:avLst/>
          </a:prstGeom>
          <a:noFill/>
        </p:spPr>
        <p:txBody>
          <a:bodyPr wrap="square" rtlCol="0">
            <a:spAutoFit/>
          </a:bodyPr>
          <a:lstStyle/>
          <a:p>
            <a:r>
              <a:rPr lang="en-US" dirty="0"/>
              <a:t>Crowdsourcing to enhance the data- </a:t>
            </a:r>
          </a:p>
          <a:p>
            <a:r>
              <a:rPr lang="en-US" dirty="0"/>
              <a:t>circulated among peer groups</a:t>
            </a:r>
            <a:endParaRPr lang="en-IN" dirty="0"/>
          </a:p>
        </p:txBody>
      </p:sp>
    </p:spTree>
    <p:extLst>
      <p:ext uri="{BB962C8B-B14F-4D97-AF65-F5344CB8AC3E}">
        <p14:creationId xmlns:p14="http://schemas.microsoft.com/office/powerpoint/2010/main" val="2347067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BCF7B-60E3-4B47-AC64-BC9FC820EFB4}"/>
              </a:ext>
            </a:extLst>
          </p:cNvPr>
          <p:cNvSpPr>
            <a:spLocks noGrp="1"/>
          </p:cNvSpPr>
          <p:nvPr>
            <p:ph type="title"/>
          </p:nvPr>
        </p:nvSpPr>
        <p:spPr/>
        <p:txBody>
          <a:bodyPr/>
          <a:lstStyle/>
          <a:p>
            <a:r>
              <a:rPr lang="en-US" dirty="0"/>
              <a:t>Data architecture</a:t>
            </a:r>
            <a:endParaRPr lang="en-IN" dirty="0"/>
          </a:p>
        </p:txBody>
      </p:sp>
      <p:sp>
        <p:nvSpPr>
          <p:cNvPr id="5" name="TextBox 4">
            <a:extLst>
              <a:ext uri="{FF2B5EF4-FFF2-40B4-BE49-F238E27FC236}">
                <a16:creationId xmlns:a16="http://schemas.microsoft.com/office/drawing/2014/main" id="{C2CAD42F-98CB-419F-AFAA-91251CC18898}"/>
              </a:ext>
            </a:extLst>
          </p:cNvPr>
          <p:cNvSpPr txBox="1"/>
          <p:nvPr/>
        </p:nvSpPr>
        <p:spPr>
          <a:xfrm>
            <a:off x="3468414" y="2065423"/>
            <a:ext cx="1313793" cy="715089"/>
          </a:xfrm>
          <a:prstGeom prst="roundRect">
            <a:avLst/>
          </a:prstGeom>
          <a:ln>
            <a:solidFill>
              <a:schemeClr val="bg2"/>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Text pre processing</a:t>
            </a:r>
            <a:endParaRPr lang="en-IN" dirty="0"/>
          </a:p>
        </p:txBody>
      </p:sp>
      <p:sp>
        <p:nvSpPr>
          <p:cNvPr id="6" name="TextBox 5">
            <a:extLst>
              <a:ext uri="{FF2B5EF4-FFF2-40B4-BE49-F238E27FC236}">
                <a16:creationId xmlns:a16="http://schemas.microsoft.com/office/drawing/2014/main" id="{0A153E3E-FCA3-4EC4-8A85-77211E4B81E3}"/>
              </a:ext>
            </a:extLst>
          </p:cNvPr>
          <p:cNvSpPr txBox="1"/>
          <p:nvPr/>
        </p:nvSpPr>
        <p:spPr>
          <a:xfrm>
            <a:off x="5160842" y="2065423"/>
            <a:ext cx="1313793" cy="1021556"/>
          </a:xfrm>
          <a:prstGeom prst="roundRect">
            <a:avLst/>
          </a:prstGeom>
          <a:ln>
            <a:solidFill>
              <a:schemeClr val="bg2"/>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Term matrix creation</a:t>
            </a:r>
            <a:endParaRPr lang="en-IN" dirty="0"/>
          </a:p>
        </p:txBody>
      </p:sp>
      <p:sp>
        <p:nvSpPr>
          <p:cNvPr id="7" name="TextBox 6">
            <a:extLst>
              <a:ext uri="{FF2B5EF4-FFF2-40B4-BE49-F238E27FC236}">
                <a16:creationId xmlns:a16="http://schemas.microsoft.com/office/drawing/2014/main" id="{436B2C48-6358-45D3-ACA3-722F0C8D67C2}"/>
              </a:ext>
            </a:extLst>
          </p:cNvPr>
          <p:cNvSpPr txBox="1"/>
          <p:nvPr/>
        </p:nvSpPr>
        <p:spPr>
          <a:xfrm>
            <a:off x="7133644" y="3258234"/>
            <a:ext cx="1313793" cy="715089"/>
          </a:xfrm>
          <a:prstGeom prst="roundRect">
            <a:avLst/>
          </a:prstGeom>
          <a:ln>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Calculate similarity</a:t>
            </a:r>
            <a:endParaRPr lang="en-IN" dirty="0"/>
          </a:p>
        </p:txBody>
      </p:sp>
      <p:sp>
        <p:nvSpPr>
          <p:cNvPr id="8" name="TextBox 7">
            <a:extLst>
              <a:ext uri="{FF2B5EF4-FFF2-40B4-BE49-F238E27FC236}">
                <a16:creationId xmlns:a16="http://schemas.microsoft.com/office/drawing/2014/main" id="{7FE9A320-2A09-48FE-BC1D-0EA7CC09E7E7}"/>
              </a:ext>
            </a:extLst>
          </p:cNvPr>
          <p:cNvSpPr txBox="1"/>
          <p:nvPr/>
        </p:nvSpPr>
        <p:spPr>
          <a:xfrm>
            <a:off x="5260683" y="4524888"/>
            <a:ext cx="1313793" cy="1021556"/>
          </a:xfrm>
          <a:prstGeom prst="roundRect">
            <a:avLst/>
          </a:prstGeom>
          <a:ln>
            <a:solidFill>
              <a:schemeClr val="bg2"/>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Term matrix creation</a:t>
            </a:r>
            <a:endParaRPr lang="en-IN" dirty="0"/>
          </a:p>
        </p:txBody>
      </p:sp>
      <p:sp>
        <p:nvSpPr>
          <p:cNvPr id="9" name="TextBox 8">
            <a:extLst>
              <a:ext uri="{FF2B5EF4-FFF2-40B4-BE49-F238E27FC236}">
                <a16:creationId xmlns:a16="http://schemas.microsoft.com/office/drawing/2014/main" id="{FF9DF594-E457-403B-8985-88AC825B0A27}"/>
              </a:ext>
            </a:extLst>
          </p:cNvPr>
          <p:cNvSpPr txBox="1"/>
          <p:nvPr/>
        </p:nvSpPr>
        <p:spPr>
          <a:xfrm>
            <a:off x="3516555" y="4541173"/>
            <a:ext cx="1313793" cy="715089"/>
          </a:xfrm>
          <a:prstGeom prst="roundRect">
            <a:avLst/>
          </a:prstGeom>
          <a:ln>
            <a:solidFill>
              <a:schemeClr val="bg2"/>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Text pre processing</a:t>
            </a:r>
            <a:endParaRPr lang="en-IN" dirty="0"/>
          </a:p>
        </p:txBody>
      </p:sp>
      <p:sp>
        <p:nvSpPr>
          <p:cNvPr id="10" name="TextBox 9">
            <a:extLst>
              <a:ext uri="{FF2B5EF4-FFF2-40B4-BE49-F238E27FC236}">
                <a16:creationId xmlns:a16="http://schemas.microsoft.com/office/drawing/2014/main" id="{6473DA20-0E3A-4407-A89C-6A3452C1E16E}"/>
              </a:ext>
            </a:extLst>
          </p:cNvPr>
          <p:cNvSpPr txBox="1"/>
          <p:nvPr/>
        </p:nvSpPr>
        <p:spPr>
          <a:xfrm>
            <a:off x="1768595" y="4547430"/>
            <a:ext cx="1529678" cy="715089"/>
          </a:xfrm>
          <a:prstGeom prst="roundRect">
            <a:avLst/>
          </a:prstGeom>
          <a:ln>
            <a:solidFill>
              <a:schemeClr val="bg2"/>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Collection of documents</a:t>
            </a:r>
            <a:endParaRPr lang="en-IN" dirty="0"/>
          </a:p>
        </p:txBody>
      </p:sp>
      <p:sp>
        <p:nvSpPr>
          <p:cNvPr id="12" name="TextBox 11">
            <a:extLst>
              <a:ext uri="{FF2B5EF4-FFF2-40B4-BE49-F238E27FC236}">
                <a16:creationId xmlns:a16="http://schemas.microsoft.com/office/drawing/2014/main" id="{600E5499-6403-423B-81F6-911CE56DED90}"/>
              </a:ext>
            </a:extLst>
          </p:cNvPr>
          <p:cNvSpPr txBox="1"/>
          <p:nvPr/>
        </p:nvSpPr>
        <p:spPr>
          <a:xfrm>
            <a:off x="10752088" y="3395322"/>
            <a:ext cx="1313793" cy="408623"/>
          </a:xfrm>
          <a:prstGeom prst="roundRect">
            <a:avLst/>
          </a:prstGeom>
          <a:ln>
            <a:solidFill>
              <a:srgbClr val="92D05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Retrieval</a:t>
            </a:r>
            <a:endParaRPr lang="en-IN" dirty="0"/>
          </a:p>
        </p:txBody>
      </p:sp>
      <p:sp>
        <p:nvSpPr>
          <p:cNvPr id="14" name="TextBox 13">
            <a:extLst>
              <a:ext uri="{FF2B5EF4-FFF2-40B4-BE49-F238E27FC236}">
                <a16:creationId xmlns:a16="http://schemas.microsoft.com/office/drawing/2014/main" id="{0C07B54D-08B4-4B08-A5BD-02B68841C544}"/>
              </a:ext>
            </a:extLst>
          </p:cNvPr>
          <p:cNvSpPr txBox="1"/>
          <p:nvPr/>
        </p:nvSpPr>
        <p:spPr>
          <a:xfrm>
            <a:off x="178672" y="2028776"/>
            <a:ext cx="1114098" cy="715089"/>
          </a:xfrm>
          <a:prstGeom prst="roundRect">
            <a:avLst/>
          </a:prstGeom>
          <a:ln>
            <a:solidFill>
              <a:schemeClr val="accent3">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Data scraping </a:t>
            </a:r>
            <a:endParaRPr lang="en-IN" dirty="0"/>
          </a:p>
        </p:txBody>
      </p:sp>
      <p:sp>
        <p:nvSpPr>
          <p:cNvPr id="15" name="TextBox 14">
            <a:extLst>
              <a:ext uri="{FF2B5EF4-FFF2-40B4-BE49-F238E27FC236}">
                <a16:creationId xmlns:a16="http://schemas.microsoft.com/office/drawing/2014/main" id="{9FCA555C-C0C4-4E2A-A103-EE39CFD600E3}"/>
              </a:ext>
            </a:extLst>
          </p:cNvPr>
          <p:cNvSpPr txBox="1"/>
          <p:nvPr/>
        </p:nvSpPr>
        <p:spPr>
          <a:xfrm>
            <a:off x="1711343" y="2065422"/>
            <a:ext cx="1418374" cy="1021556"/>
          </a:xfrm>
          <a:prstGeom prst="roundRect">
            <a:avLst/>
          </a:prstGeom>
          <a:ln>
            <a:solidFill>
              <a:schemeClr val="bg2"/>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Collection  of documents</a:t>
            </a:r>
            <a:endParaRPr lang="en-IN" dirty="0"/>
          </a:p>
        </p:txBody>
      </p:sp>
      <p:sp>
        <p:nvSpPr>
          <p:cNvPr id="17" name="TextBox 16">
            <a:extLst>
              <a:ext uri="{FF2B5EF4-FFF2-40B4-BE49-F238E27FC236}">
                <a16:creationId xmlns:a16="http://schemas.microsoft.com/office/drawing/2014/main" id="{76F16864-009C-437F-B9D0-AA3AC87000DD}"/>
              </a:ext>
            </a:extLst>
          </p:cNvPr>
          <p:cNvSpPr txBox="1"/>
          <p:nvPr/>
        </p:nvSpPr>
        <p:spPr>
          <a:xfrm>
            <a:off x="7263936" y="5703473"/>
            <a:ext cx="3126700" cy="369332"/>
          </a:xfrm>
          <a:prstGeom prst="rect">
            <a:avLst/>
          </a:prstGeom>
          <a:noFill/>
        </p:spPr>
        <p:txBody>
          <a:bodyPr wrap="square" rtlCol="0">
            <a:spAutoFit/>
          </a:bodyPr>
          <a:lstStyle/>
          <a:p>
            <a:r>
              <a:rPr lang="en-US" dirty="0">
                <a:solidFill>
                  <a:schemeClr val="bg2">
                    <a:lumMod val="50000"/>
                  </a:schemeClr>
                </a:solidFill>
              </a:rPr>
              <a:t>Information retrieval system</a:t>
            </a:r>
            <a:endParaRPr lang="en-IN" dirty="0">
              <a:solidFill>
                <a:schemeClr val="bg2">
                  <a:lumMod val="50000"/>
                </a:schemeClr>
              </a:solidFill>
            </a:endParaRPr>
          </a:p>
        </p:txBody>
      </p:sp>
      <p:sp>
        <p:nvSpPr>
          <p:cNvPr id="18" name="Arrow: Right 17">
            <a:extLst>
              <a:ext uri="{FF2B5EF4-FFF2-40B4-BE49-F238E27FC236}">
                <a16:creationId xmlns:a16="http://schemas.microsoft.com/office/drawing/2014/main" id="{037A660D-B279-433A-8EB4-4A334D494F36}"/>
              </a:ext>
            </a:extLst>
          </p:cNvPr>
          <p:cNvSpPr/>
          <p:nvPr/>
        </p:nvSpPr>
        <p:spPr>
          <a:xfrm>
            <a:off x="1397876" y="2249214"/>
            <a:ext cx="273529" cy="168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5C461479-04B4-490A-BD24-4DDC538E2807}"/>
              </a:ext>
            </a:extLst>
          </p:cNvPr>
          <p:cNvSpPr/>
          <p:nvPr/>
        </p:nvSpPr>
        <p:spPr>
          <a:xfrm>
            <a:off x="3161509" y="2249213"/>
            <a:ext cx="273529" cy="168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8B93000B-B897-49DC-979C-6229AE05268A}"/>
              </a:ext>
            </a:extLst>
          </p:cNvPr>
          <p:cNvSpPr/>
          <p:nvPr/>
        </p:nvSpPr>
        <p:spPr>
          <a:xfrm>
            <a:off x="4798103" y="2224035"/>
            <a:ext cx="273529" cy="168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Right 22">
            <a:extLst>
              <a:ext uri="{FF2B5EF4-FFF2-40B4-BE49-F238E27FC236}">
                <a16:creationId xmlns:a16="http://schemas.microsoft.com/office/drawing/2014/main" id="{72EB489C-5BF1-4EFB-B377-22E0A514BDC0}"/>
              </a:ext>
            </a:extLst>
          </p:cNvPr>
          <p:cNvSpPr/>
          <p:nvPr/>
        </p:nvSpPr>
        <p:spPr>
          <a:xfrm>
            <a:off x="10296441" y="3515552"/>
            <a:ext cx="273529" cy="168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CF55776F-5C4B-4CAF-8790-7C3CED9BC776}"/>
              </a:ext>
            </a:extLst>
          </p:cNvPr>
          <p:cNvSpPr/>
          <p:nvPr/>
        </p:nvSpPr>
        <p:spPr>
          <a:xfrm>
            <a:off x="1688621" y="1858157"/>
            <a:ext cx="8516430" cy="4214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51078961-E9B3-454B-992A-6F205E408EC4}"/>
              </a:ext>
            </a:extLst>
          </p:cNvPr>
          <p:cNvSpPr txBox="1"/>
          <p:nvPr/>
        </p:nvSpPr>
        <p:spPr>
          <a:xfrm>
            <a:off x="126119" y="2933294"/>
            <a:ext cx="1366350" cy="715089"/>
          </a:xfrm>
          <a:prstGeom prst="roundRect">
            <a:avLst/>
          </a:prstGeom>
          <a:ln>
            <a:solidFill>
              <a:schemeClr val="bg2"/>
            </a:solidFill>
            <a:prstDash val="sysDash"/>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User profiles</a:t>
            </a:r>
            <a:endParaRPr lang="en-IN" dirty="0"/>
          </a:p>
        </p:txBody>
      </p:sp>
      <p:sp>
        <p:nvSpPr>
          <p:cNvPr id="31" name="TextBox 30">
            <a:extLst>
              <a:ext uri="{FF2B5EF4-FFF2-40B4-BE49-F238E27FC236}">
                <a16:creationId xmlns:a16="http://schemas.microsoft.com/office/drawing/2014/main" id="{496796B1-6F5C-4596-8D82-FCF73994BB65}"/>
              </a:ext>
            </a:extLst>
          </p:cNvPr>
          <p:cNvSpPr txBox="1"/>
          <p:nvPr/>
        </p:nvSpPr>
        <p:spPr>
          <a:xfrm>
            <a:off x="86592" y="4575497"/>
            <a:ext cx="1498579" cy="715089"/>
          </a:xfrm>
          <a:prstGeom prst="roundRect">
            <a:avLst/>
          </a:prstGeom>
          <a:ln>
            <a:solidFill>
              <a:schemeClr val="bg2"/>
            </a:solidFill>
            <a:prstDash val="sysDash"/>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Job descriptions</a:t>
            </a:r>
            <a:endParaRPr lang="en-IN" dirty="0"/>
          </a:p>
        </p:txBody>
      </p:sp>
      <p:sp>
        <p:nvSpPr>
          <p:cNvPr id="38" name="Arrow: Right 37">
            <a:extLst>
              <a:ext uri="{FF2B5EF4-FFF2-40B4-BE49-F238E27FC236}">
                <a16:creationId xmlns:a16="http://schemas.microsoft.com/office/drawing/2014/main" id="{3E21529C-FEE3-439F-9159-3038541A787D}"/>
              </a:ext>
            </a:extLst>
          </p:cNvPr>
          <p:cNvSpPr/>
          <p:nvPr/>
        </p:nvSpPr>
        <p:spPr>
          <a:xfrm>
            <a:off x="1481085" y="4757722"/>
            <a:ext cx="273529" cy="168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03E10E70-2DC0-466A-9272-060C59242CAF}"/>
              </a:ext>
            </a:extLst>
          </p:cNvPr>
          <p:cNvSpPr/>
          <p:nvPr/>
        </p:nvSpPr>
        <p:spPr>
          <a:xfrm>
            <a:off x="3306027" y="4806967"/>
            <a:ext cx="273529" cy="168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Arrow: Right 39">
            <a:extLst>
              <a:ext uri="{FF2B5EF4-FFF2-40B4-BE49-F238E27FC236}">
                <a16:creationId xmlns:a16="http://schemas.microsoft.com/office/drawing/2014/main" id="{2C239448-8F25-4CC1-BC0C-307C765A8F46}"/>
              </a:ext>
            </a:extLst>
          </p:cNvPr>
          <p:cNvSpPr/>
          <p:nvPr/>
        </p:nvSpPr>
        <p:spPr>
          <a:xfrm>
            <a:off x="4883705" y="4757721"/>
            <a:ext cx="273529" cy="168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9" name="Connector: Elbow 48">
            <a:extLst>
              <a:ext uri="{FF2B5EF4-FFF2-40B4-BE49-F238E27FC236}">
                <a16:creationId xmlns:a16="http://schemas.microsoft.com/office/drawing/2014/main" id="{44DCEB35-58E1-4940-B787-47884C629405}"/>
              </a:ext>
            </a:extLst>
          </p:cNvPr>
          <p:cNvCxnSpPr>
            <a:cxnSpLocks/>
          </p:cNvCxnSpPr>
          <p:nvPr/>
        </p:nvCxnSpPr>
        <p:spPr>
          <a:xfrm flipV="1">
            <a:off x="6543221" y="3722031"/>
            <a:ext cx="559168" cy="1266654"/>
          </a:xfrm>
          <a:prstGeom prst="bentConnector3">
            <a:avLst/>
          </a:prstGeom>
          <a:ln w="31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onnector: Elbow 73">
            <a:extLst>
              <a:ext uri="{FF2B5EF4-FFF2-40B4-BE49-F238E27FC236}">
                <a16:creationId xmlns:a16="http://schemas.microsoft.com/office/drawing/2014/main" id="{EE9E4F1A-00BA-4631-AEA5-EA1A2A28DB42}"/>
              </a:ext>
            </a:extLst>
          </p:cNvPr>
          <p:cNvCxnSpPr>
            <a:stCxn id="6" idx="3"/>
            <a:endCxn id="7" idx="1"/>
          </p:cNvCxnSpPr>
          <p:nvPr/>
        </p:nvCxnSpPr>
        <p:spPr>
          <a:xfrm>
            <a:off x="6474635" y="2576201"/>
            <a:ext cx="659009" cy="103957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A7F54F2F-95A8-4D23-A4A6-327907D90C93}"/>
              </a:ext>
            </a:extLst>
          </p:cNvPr>
          <p:cNvSpPr txBox="1"/>
          <p:nvPr/>
        </p:nvSpPr>
        <p:spPr>
          <a:xfrm>
            <a:off x="8826017" y="3410315"/>
            <a:ext cx="1313793" cy="408623"/>
          </a:xfrm>
          <a:prstGeom prst="roundRect">
            <a:avLst/>
          </a:prstGeom>
          <a:ln>
            <a:solidFill>
              <a:schemeClr val="bg2"/>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Ranking </a:t>
            </a:r>
            <a:endParaRPr lang="en-IN" dirty="0"/>
          </a:p>
        </p:txBody>
      </p:sp>
      <p:sp>
        <p:nvSpPr>
          <p:cNvPr id="76" name="Arrow: Right 75">
            <a:extLst>
              <a:ext uri="{FF2B5EF4-FFF2-40B4-BE49-F238E27FC236}">
                <a16:creationId xmlns:a16="http://schemas.microsoft.com/office/drawing/2014/main" id="{5213BD7B-F41D-46A8-8C9E-20FEEFC12732}"/>
              </a:ext>
            </a:extLst>
          </p:cNvPr>
          <p:cNvSpPr/>
          <p:nvPr/>
        </p:nvSpPr>
        <p:spPr>
          <a:xfrm>
            <a:off x="8487248" y="3553866"/>
            <a:ext cx="273529" cy="168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4652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2" grpId="0" animBg="1"/>
      <p:bldP spid="14" grpId="0" animBg="1"/>
      <p:bldP spid="15" grpId="0" animBg="1"/>
      <p:bldP spid="17" grpId="0"/>
      <p:bldP spid="18" grpId="0" animBg="1"/>
      <p:bldP spid="19" grpId="0" animBg="1"/>
      <p:bldP spid="20" grpId="0" animBg="1"/>
      <p:bldP spid="23" grpId="0" animBg="1"/>
      <p:bldP spid="27" grpId="0" animBg="1"/>
      <p:bldP spid="30" grpId="0" animBg="1"/>
      <p:bldP spid="31" grpId="0" animBg="1"/>
      <p:bldP spid="38" grpId="0" animBg="1"/>
      <p:bldP spid="39" grpId="0" animBg="1"/>
      <p:bldP spid="40" grpId="0" animBg="1"/>
      <p:bldP spid="75" grpId="0" animBg="1"/>
      <p:bldP spid="7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9B76C-5044-4541-818C-75A4D145909C}"/>
              </a:ext>
            </a:extLst>
          </p:cNvPr>
          <p:cNvSpPr>
            <a:spLocks noGrp="1"/>
          </p:cNvSpPr>
          <p:nvPr>
            <p:ph type="title"/>
          </p:nvPr>
        </p:nvSpPr>
        <p:spPr/>
        <p:txBody>
          <a:bodyPr>
            <a:normAutofit/>
          </a:bodyPr>
          <a:lstStyle/>
          <a:p>
            <a:r>
              <a:rPr lang="en-IN" dirty="0"/>
              <a:t>Modelling – Unsupervised- recommender system technique</a:t>
            </a:r>
          </a:p>
        </p:txBody>
      </p:sp>
      <p:sp>
        <p:nvSpPr>
          <p:cNvPr id="3" name="Content Placeholder 2">
            <a:extLst>
              <a:ext uri="{FF2B5EF4-FFF2-40B4-BE49-F238E27FC236}">
                <a16:creationId xmlns:a16="http://schemas.microsoft.com/office/drawing/2014/main" id="{43022148-48B4-43F1-AD44-D0078F95E898}"/>
              </a:ext>
            </a:extLst>
          </p:cNvPr>
          <p:cNvSpPr>
            <a:spLocks noGrp="1"/>
          </p:cNvSpPr>
          <p:nvPr>
            <p:ph idx="1"/>
          </p:nvPr>
        </p:nvSpPr>
        <p:spPr>
          <a:xfrm>
            <a:off x="1066800" y="3971820"/>
            <a:ext cx="10058400" cy="2297641"/>
          </a:xfrm>
        </p:spPr>
        <p:txBody>
          <a:bodyPr>
            <a:normAutofit/>
          </a:bodyPr>
          <a:lstStyle/>
          <a:p>
            <a:pPr>
              <a:lnSpc>
                <a:spcPct val="107000"/>
              </a:lnSpc>
              <a:spcAft>
                <a:spcPts val="800"/>
              </a:spcAft>
              <a:buFont typeface="Wingdings" panose="05000000000000000000" pitchFamily="2" charset="2"/>
              <a:buChar char="§"/>
            </a:pPr>
            <a:r>
              <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NLTK word tokenization Recommender </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system used to predict relevance of a using query </a:t>
            </a: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Text Mining &amp; NLP (Natural Language Processing) tools used-  </a:t>
            </a:r>
            <a:r>
              <a:rPr lang="en-US"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BoW</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Bag of Words,  TDM / DTM,  NLTK word tokenization score calculated</a:t>
            </a:r>
          </a:p>
          <a:p>
            <a:pPr>
              <a:lnSpc>
                <a:spcPct val="107000"/>
              </a:lnSpc>
              <a:spcAft>
                <a:spcPts val="800"/>
              </a:spcAft>
              <a:buFont typeface="Wingdings" panose="05000000000000000000" pitchFamily="2" charset="2"/>
              <a:buChar char="§"/>
            </a:pPr>
            <a:r>
              <a:rPr lang="en-US" sz="1800" b="0" i="0" dirty="0">
                <a:solidFill>
                  <a:schemeClr val="tx1"/>
                </a:solidFill>
                <a:effectLst/>
                <a:latin typeface="Calibri" panose="020F0502020204030204" pitchFamily="34" charset="0"/>
              </a:rPr>
              <a:t>Process first checked against a single query (i.e., skill) and then repeated</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tx1"/>
              </a:solidFill>
            </a:endParaRPr>
          </a:p>
        </p:txBody>
      </p:sp>
      <p:graphicFrame>
        <p:nvGraphicFramePr>
          <p:cNvPr id="5" name="Diagram 4">
            <a:extLst>
              <a:ext uri="{FF2B5EF4-FFF2-40B4-BE49-F238E27FC236}">
                <a16:creationId xmlns:a16="http://schemas.microsoft.com/office/drawing/2014/main" id="{78AB4762-6744-4D1F-B58A-D86AC2EEFD34}"/>
              </a:ext>
            </a:extLst>
          </p:cNvPr>
          <p:cNvGraphicFramePr/>
          <p:nvPr>
            <p:extLst>
              <p:ext uri="{D42A27DB-BD31-4B8C-83A1-F6EECF244321}">
                <p14:modId xmlns:p14="http://schemas.microsoft.com/office/powerpoint/2010/main" val="2119959720"/>
              </p:ext>
            </p:extLst>
          </p:nvPr>
        </p:nvGraphicFramePr>
        <p:xfrm>
          <a:off x="294290" y="1518453"/>
          <a:ext cx="11493935" cy="2675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53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1B446-7DD5-43AB-B87C-302B9210B3EF}"/>
              </a:ext>
            </a:extLst>
          </p:cNvPr>
          <p:cNvSpPr>
            <a:spLocks noGrp="1"/>
          </p:cNvSpPr>
          <p:nvPr>
            <p:ph type="title"/>
          </p:nvPr>
        </p:nvSpPr>
        <p:spPr/>
        <p:txBody>
          <a:bodyPr/>
          <a:lstStyle/>
          <a:p>
            <a:r>
              <a:rPr lang="en-IN" dirty="0"/>
              <a:t>Evaluation- Mean average precision</a:t>
            </a:r>
          </a:p>
        </p:txBody>
      </p:sp>
      <p:sp>
        <p:nvSpPr>
          <p:cNvPr id="3" name="Content Placeholder 2">
            <a:extLst>
              <a:ext uri="{FF2B5EF4-FFF2-40B4-BE49-F238E27FC236}">
                <a16:creationId xmlns:a16="http://schemas.microsoft.com/office/drawing/2014/main" id="{7E17FEF1-4C0C-4E45-854F-7E6FA06A1232}"/>
              </a:ext>
            </a:extLst>
          </p:cNvPr>
          <p:cNvSpPr>
            <a:spLocks noGrp="1"/>
          </p:cNvSpPr>
          <p:nvPr>
            <p:ph idx="1"/>
          </p:nvPr>
        </p:nvSpPr>
        <p:spPr>
          <a:xfrm>
            <a:off x="1097280" y="1874044"/>
            <a:ext cx="10058400" cy="4023360"/>
          </a:xfrm>
          <a:ln>
            <a:noFill/>
          </a:ln>
        </p:spPr>
        <p:style>
          <a:lnRef idx="2">
            <a:schemeClr val="accent1"/>
          </a:lnRef>
          <a:fillRef idx="1">
            <a:schemeClr val="lt1"/>
          </a:fillRef>
          <a:effectRef idx="0">
            <a:schemeClr val="accent1"/>
          </a:effectRef>
          <a:fontRef idx="minor">
            <a:schemeClr val="dk1"/>
          </a:fontRef>
        </p:style>
        <p:txBody>
          <a:bodyPr>
            <a:normAutofit/>
          </a:bodyPr>
          <a:lstStyle/>
          <a:p>
            <a:pPr>
              <a:lnSpc>
                <a:spcPct val="107000"/>
              </a:lnSpc>
              <a:spcAft>
                <a:spcPts val="800"/>
              </a:spcAft>
              <a:buFont typeface="Wingdings" panose="05000000000000000000" pitchFamily="2" charset="2"/>
              <a:buChar char="§"/>
            </a:pPr>
            <a:r>
              <a:rPr lang="en-US" sz="1800" dirty="0">
                <a:solidFill>
                  <a:srgbClr val="000000"/>
                </a:solidFill>
                <a:latin typeface="Calibri" panose="020F0502020204030204" pitchFamily="34" charset="0"/>
              </a:rPr>
              <a:t>Mean average precision- For a given query, the average precision is calculated. The mean of all the AP scores would give us one MAP which would quantify how good the model is at performing the query</a:t>
            </a:r>
          </a:p>
          <a:p>
            <a:pPr>
              <a:lnSpc>
                <a:spcPct val="107000"/>
              </a:lnSpc>
              <a:spcAft>
                <a:spcPts val="800"/>
              </a:spcAft>
              <a:buFont typeface="Wingdings" panose="05000000000000000000" pitchFamily="2" charset="2"/>
              <a:buChar char="§"/>
            </a:pPr>
            <a:r>
              <a:rPr lang="en-US" sz="1800" dirty="0">
                <a:solidFill>
                  <a:srgbClr val="000000"/>
                </a:solidFill>
                <a:latin typeface="Calibri" panose="020F0502020204030204" pitchFamily="34" charset="0"/>
              </a:rPr>
              <a:t>Simple random sample of 20% of the corpus is obtained and Mean average precision calculated</a:t>
            </a:r>
            <a:endParaRPr lang="en-IN" sz="1800" dirty="0">
              <a:latin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
            </a:pPr>
            <a:r>
              <a:rPr lang="en-IN" sz="1800" dirty="0">
                <a:latin typeface="Calibri" panose="020F0502020204030204" pitchFamily="34" charset="0"/>
                <a:ea typeface="Calibri" panose="020F0502020204030204" pitchFamily="34" charset="0"/>
                <a:cs typeface="Times New Roman" panose="02020603050405020304" pitchFamily="18" charset="0"/>
              </a:rPr>
              <a:t>Since the samples are random, the average precision would give a good/unbiased metric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42310F98-328B-404B-BC3D-5651D02965FE}"/>
              </a:ext>
            </a:extLst>
          </p:cNvPr>
          <p:cNvSpPr txBox="1"/>
          <p:nvPr/>
        </p:nvSpPr>
        <p:spPr>
          <a:xfrm>
            <a:off x="6435808" y="3754979"/>
            <a:ext cx="5644191" cy="2585323"/>
          </a:xfrm>
          <a:prstGeom prst="rect">
            <a:avLst/>
          </a:prstGeom>
          <a:solidFill>
            <a:srgbClr val="FFCCCC"/>
          </a:solidFill>
          <a:ln>
            <a:solidFill>
              <a:schemeClr val="tx1"/>
            </a:solidFill>
          </a:ln>
        </p:spPr>
        <p:txBody>
          <a:bodyPr wrap="square" rtlCol="0">
            <a:spAutoFit/>
          </a:bodyPr>
          <a:lstStyle/>
          <a:p>
            <a:r>
              <a:rPr lang="en-US" b="1" dirty="0"/>
              <a:t>Challenges in evaluation</a:t>
            </a:r>
            <a:r>
              <a:rPr lang="en-US" dirty="0"/>
              <a:t>: </a:t>
            </a:r>
          </a:p>
          <a:p>
            <a:pPr marL="342900" indent="-342900">
              <a:buFont typeface="+mj-lt"/>
              <a:buAutoNum type="arabicPeriod"/>
            </a:pPr>
            <a:r>
              <a:rPr lang="en-US" dirty="0"/>
              <a:t>Lack of past data</a:t>
            </a:r>
          </a:p>
          <a:p>
            <a:pPr marL="342900" indent="-342900">
              <a:buFont typeface="+mj-lt"/>
              <a:buAutoNum type="arabicPeriod"/>
            </a:pPr>
            <a:r>
              <a:rPr lang="en-US" dirty="0"/>
              <a:t>Lack of prior rank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Hence, data could not be split as test and training data</a:t>
            </a:r>
          </a:p>
          <a:p>
            <a:pPr marL="285750" indent="-285750">
              <a:buFont typeface="Arial" panose="020B0604020202020204" pitchFamily="34" charset="0"/>
              <a:buChar char="•"/>
            </a:pPr>
            <a:r>
              <a:rPr lang="en-US" dirty="0"/>
              <a:t>Past data regarding acceptance of an offer is unavailable to us. Hence, supervised methods such as logistic regression for calculating probability of acceptance could not be used</a:t>
            </a:r>
          </a:p>
        </p:txBody>
      </p:sp>
    </p:spTree>
    <p:extLst>
      <p:ext uri="{BB962C8B-B14F-4D97-AF65-F5344CB8AC3E}">
        <p14:creationId xmlns:p14="http://schemas.microsoft.com/office/powerpoint/2010/main" val="3671850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02290-2AA7-496C-84FC-1265512E9A61}"/>
              </a:ext>
            </a:extLst>
          </p:cNvPr>
          <p:cNvSpPr>
            <a:spLocks noGrp="1"/>
          </p:cNvSpPr>
          <p:nvPr>
            <p:ph type="title"/>
          </p:nvPr>
        </p:nvSpPr>
        <p:spPr/>
        <p:txBody>
          <a:bodyPr/>
          <a:lstStyle/>
          <a:p>
            <a:r>
              <a:rPr lang="en-IN" dirty="0"/>
              <a:t>Deployment</a:t>
            </a:r>
          </a:p>
        </p:txBody>
      </p:sp>
      <p:sp>
        <p:nvSpPr>
          <p:cNvPr id="3" name="Content Placeholder 2">
            <a:extLst>
              <a:ext uri="{FF2B5EF4-FFF2-40B4-BE49-F238E27FC236}">
                <a16:creationId xmlns:a16="http://schemas.microsoft.com/office/drawing/2014/main" id="{3F0B69F2-E93F-4FDA-BE20-1A5CD658DA5E}"/>
              </a:ext>
            </a:extLst>
          </p:cNvPr>
          <p:cNvSpPr>
            <a:spLocks noGrp="1"/>
          </p:cNvSpPr>
          <p:nvPr>
            <p:ph idx="1"/>
          </p:nvPr>
        </p:nvSpPr>
        <p:spPr>
          <a:xfrm>
            <a:off x="1097280" y="1827746"/>
            <a:ext cx="4093845" cy="3640666"/>
          </a:xfrm>
          <a:ln>
            <a:noFill/>
          </a:ln>
        </p:spPr>
        <p:style>
          <a:lnRef idx="2">
            <a:schemeClr val="accent1"/>
          </a:lnRef>
          <a:fillRef idx="1">
            <a:schemeClr val="lt1"/>
          </a:fillRef>
          <a:effectRef idx="0">
            <a:schemeClr val="accent1"/>
          </a:effectRef>
          <a:fontRef idx="minor">
            <a:schemeClr val="dk1"/>
          </a:fontRef>
        </p:style>
        <p:txBody>
          <a:bodyPr/>
          <a:lstStyle/>
          <a:p>
            <a:pPr>
              <a:buFont typeface="Wingdings" panose="05000000000000000000" pitchFamily="2" charset="2"/>
              <a:buChar char="§"/>
            </a:pPr>
            <a:r>
              <a:rPr lang="en-US" dirty="0"/>
              <a:t> </a:t>
            </a:r>
            <a:r>
              <a:rPr lang="en-IN" dirty="0"/>
              <a:t>Deployment done using a FLASK </a:t>
            </a:r>
          </a:p>
          <a:p>
            <a:pPr>
              <a:buFont typeface="Wingdings" panose="05000000000000000000" pitchFamily="2" charset="2"/>
              <a:buChar char="§"/>
            </a:pPr>
            <a:endParaRPr lang="en-US" dirty="0"/>
          </a:p>
        </p:txBody>
      </p:sp>
      <p:pic>
        <p:nvPicPr>
          <p:cNvPr id="5" name="Picture 4">
            <a:extLst>
              <a:ext uri="{FF2B5EF4-FFF2-40B4-BE49-F238E27FC236}">
                <a16:creationId xmlns:a16="http://schemas.microsoft.com/office/drawing/2014/main" id="{9D155432-DEF5-4793-8781-317236432896}"/>
              </a:ext>
            </a:extLst>
          </p:cNvPr>
          <p:cNvPicPr>
            <a:picLocks noChangeAspect="1"/>
          </p:cNvPicPr>
          <p:nvPr/>
        </p:nvPicPr>
        <p:blipFill rotWithShape="1">
          <a:blip r:embed="rId2">
            <a:extLst>
              <a:ext uri="{28A0092B-C50C-407E-A947-70E740481C1C}">
                <a14:useLocalDpi xmlns:a14="http://schemas.microsoft.com/office/drawing/2010/main" val="0"/>
              </a:ext>
            </a:extLst>
          </a:blip>
          <a:srcRect l="23448" t="10882" r="22155" b="7586"/>
          <a:stretch/>
        </p:blipFill>
        <p:spPr>
          <a:xfrm>
            <a:off x="6563841" y="1827746"/>
            <a:ext cx="5217467" cy="4398879"/>
          </a:xfrm>
          <a:prstGeom prst="rect">
            <a:avLst/>
          </a:prstGeom>
        </p:spPr>
      </p:pic>
      <p:sp>
        <p:nvSpPr>
          <p:cNvPr id="4" name="TextBox 3">
            <a:extLst>
              <a:ext uri="{FF2B5EF4-FFF2-40B4-BE49-F238E27FC236}">
                <a16:creationId xmlns:a16="http://schemas.microsoft.com/office/drawing/2014/main" id="{77F027D1-763E-46A4-A7E8-469944C34577}"/>
              </a:ext>
            </a:extLst>
          </p:cNvPr>
          <p:cNvSpPr txBox="1"/>
          <p:nvPr/>
        </p:nvSpPr>
        <p:spPr>
          <a:xfrm>
            <a:off x="1343025" y="2212674"/>
            <a:ext cx="3848100" cy="369332"/>
          </a:xfrm>
          <a:prstGeom prst="rect">
            <a:avLst/>
          </a:prstGeom>
          <a:noFill/>
        </p:spPr>
        <p:txBody>
          <a:bodyPr wrap="square" rtlCol="0">
            <a:spAutoFit/>
          </a:bodyPr>
          <a:lstStyle/>
          <a:p>
            <a:pPr>
              <a:buFont typeface="Wingdings" panose="05000000000000000000" pitchFamily="2" charset="2"/>
              <a:buChar char="§"/>
            </a:pPr>
            <a:r>
              <a:rPr lang="en-IN" dirty="0"/>
              <a:t>Input- job description </a:t>
            </a:r>
          </a:p>
        </p:txBody>
      </p:sp>
      <p:sp>
        <p:nvSpPr>
          <p:cNvPr id="15" name="TextBox 14">
            <a:extLst>
              <a:ext uri="{FF2B5EF4-FFF2-40B4-BE49-F238E27FC236}">
                <a16:creationId xmlns:a16="http://schemas.microsoft.com/office/drawing/2014/main" id="{CD06153B-0C1E-4E02-A0EA-62BBF3CCCD16}"/>
              </a:ext>
            </a:extLst>
          </p:cNvPr>
          <p:cNvSpPr txBox="1"/>
          <p:nvPr/>
        </p:nvSpPr>
        <p:spPr>
          <a:xfrm>
            <a:off x="1343025" y="2659993"/>
            <a:ext cx="6096000" cy="369332"/>
          </a:xfrm>
          <a:prstGeom prst="rect">
            <a:avLst/>
          </a:prstGeom>
          <a:noFill/>
        </p:spPr>
        <p:txBody>
          <a:bodyPr wrap="square">
            <a:spAutoFit/>
          </a:bodyPr>
          <a:lstStyle/>
          <a:p>
            <a:pPr>
              <a:buFont typeface="Wingdings" panose="05000000000000000000" pitchFamily="2" charset="2"/>
              <a:buChar char="§"/>
            </a:pPr>
            <a:r>
              <a:rPr lang="en-IN" dirty="0"/>
              <a:t>Output- ranking of profile similarity</a:t>
            </a:r>
          </a:p>
        </p:txBody>
      </p:sp>
      <p:sp>
        <p:nvSpPr>
          <p:cNvPr id="18" name="Rectangle 17">
            <a:extLst>
              <a:ext uri="{FF2B5EF4-FFF2-40B4-BE49-F238E27FC236}">
                <a16:creationId xmlns:a16="http://schemas.microsoft.com/office/drawing/2014/main" id="{465AB31A-76CE-46D9-AC0F-0A4E90655230}"/>
              </a:ext>
            </a:extLst>
          </p:cNvPr>
          <p:cNvSpPr/>
          <p:nvPr/>
        </p:nvSpPr>
        <p:spPr>
          <a:xfrm>
            <a:off x="6848475" y="2659993"/>
            <a:ext cx="4648200" cy="1445282"/>
          </a:xfrm>
          <a:prstGeom prst="rect">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CF0F416A-183A-43D2-90DC-C3AFEB731ADD}"/>
              </a:ext>
            </a:extLst>
          </p:cNvPr>
          <p:cNvSpPr/>
          <p:nvPr/>
        </p:nvSpPr>
        <p:spPr>
          <a:xfrm>
            <a:off x="10448925" y="4391025"/>
            <a:ext cx="1304925" cy="1571625"/>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22206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P spid="18" grpId="0" animBg="1"/>
      <p:bldP spid="20" grpId="0" animBg="1"/>
    </p:bldLst>
  </p:timing>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880</TotalTime>
  <Words>485</Words>
  <Application>Microsoft Office PowerPoint</Application>
  <PresentationFormat>Widescreen</PresentationFormat>
  <Paragraphs>93</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Retrospect</vt:lpstr>
      <vt:lpstr>Trending Jobs</vt:lpstr>
      <vt:lpstr>PowerPoint Presentation</vt:lpstr>
      <vt:lpstr>Business &amp; Data Understanding</vt:lpstr>
      <vt:lpstr>Data Preparation </vt:lpstr>
      <vt:lpstr>Data sources</vt:lpstr>
      <vt:lpstr>Data architecture</vt:lpstr>
      <vt:lpstr>Modelling – Unsupervised- recommender system technique</vt:lpstr>
      <vt:lpstr>Evaluation- Mean average precision</vt:lpstr>
      <vt:lpstr>Deployment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Namrata Nagaraj</dc:creator>
  <cp:lastModifiedBy>Deepika Rawat</cp:lastModifiedBy>
  <cp:revision>46</cp:revision>
  <dcterms:created xsi:type="dcterms:W3CDTF">2021-12-17T17:33:45Z</dcterms:created>
  <dcterms:modified xsi:type="dcterms:W3CDTF">2022-01-17T04:07:33Z</dcterms:modified>
</cp:coreProperties>
</file>