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70" r:id="rId10"/>
    <p:sldId id="265" r:id="rId11"/>
    <p:sldId id="266" r:id="rId12"/>
    <p:sldId id="267" r:id="rId13"/>
    <p:sldId id="268" r:id="rId14"/>
    <p:sldId id="269" r:id="rId15"/>
    <p:sldId id="271" r:id="rId16"/>
    <p:sldId id="26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811" autoAdjust="0"/>
  </p:normalViewPr>
  <p:slideViewPr>
    <p:cSldViewPr snapToGrid="0">
      <p:cViewPr varScale="1">
        <p:scale>
          <a:sx n="81" d="100"/>
          <a:sy n="81" d="100"/>
        </p:scale>
        <p:origin x="16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/win" TargetMode="External"/><Relationship Id="rId2" Type="http://schemas.openxmlformats.org/officeDocument/2006/relationships/hyperlink" Target="http://git-scm.com/download/mac" TargetMode="External"/><Relationship Id="rId1" Type="http://schemas.openxmlformats.org/officeDocument/2006/relationships/hyperlink" Target="http://git-scm.com/downloads" TargetMode="External"/><Relationship Id="rId4" Type="http://schemas.openxmlformats.org/officeDocument/2006/relationships/hyperlink" Target="http://git-scm.com/download/linux" TargetMode="External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hyperlink" Target="http://think-like-a-git.net/" TargetMode="External"/><Relationship Id="rId3" Type="http://schemas.openxmlformats.org/officeDocument/2006/relationships/hyperlink" Target="http://www.sourcetreeapp.com/" TargetMode="External"/><Relationship Id="rId7" Type="http://schemas.openxmlformats.org/officeDocument/2006/relationships/hyperlink" Target="http://progit.org/book/" TargetMode="External"/><Relationship Id="rId2" Type="http://schemas.openxmlformats.org/officeDocument/2006/relationships/hyperlink" Target="http://www.git-tower.com/" TargetMode="External"/><Relationship Id="rId1" Type="http://schemas.openxmlformats.org/officeDocument/2006/relationships/hyperlink" Target="http://gitx.laullon.com/" TargetMode="External"/><Relationship Id="rId6" Type="http://schemas.openxmlformats.org/officeDocument/2006/relationships/hyperlink" Target="http://book.git-scm.com/" TargetMode="External"/><Relationship Id="rId5" Type="http://schemas.openxmlformats.org/officeDocument/2006/relationships/hyperlink" Target="https://itunes.apple.com/gb/app/gitbox/id403388357?mt=12" TargetMode="External"/><Relationship Id="rId10" Type="http://schemas.openxmlformats.org/officeDocument/2006/relationships/hyperlink" Target="http://marklodato.github.com/visual-git-guide/index-en.html" TargetMode="External"/><Relationship Id="rId4" Type="http://schemas.openxmlformats.org/officeDocument/2006/relationships/hyperlink" Target="http://mac.github.com/" TargetMode="External"/><Relationship Id="rId9" Type="http://schemas.openxmlformats.org/officeDocument/2006/relationships/hyperlink" Target="http://help.github.com/" TargetMode="External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hyperlink" Target="http://think-like-a-git.net/" TargetMode="External"/><Relationship Id="rId3" Type="http://schemas.openxmlformats.org/officeDocument/2006/relationships/hyperlink" Target="http://www.sourcetreeapp.com/" TargetMode="External"/><Relationship Id="rId7" Type="http://schemas.openxmlformats.org/officeDocument/2006/relationships/hyperlink" Target="http://progit.org/book/" TargetMode="External"/><Relationship Id="rId2" Type="http://schemas.openxmlformats.org/officeDocument/2006/relationships/hyperlink" Target="http://www.git-tower.com/" TargetMode="External"/><Relationship Id="rId1" Type="http://schemas.openxmlformats.org/officeDocument/2006/relationships/hyperlink" Target="http://gitx.laullon.com/" TargetMode="External"/><Relationship Id="rId6" Type="http://schemas.openxmlformats.org/officeDocument/2006/relationships/hyperlink" Target="http://book.git-scm.com/" TargetMode="External"/><Relationship Id="rId5" Type="http://schemas.openxmlformats.org/officeDocument/2006/relationships/hyperlink" Target="https://itunes.apple.com/gb/app/gitbox/id403388357?mt=12" TargetMode="External"/><Relationship Id="rId10" Type="http://schemas.openxmlformats.org/officeDocument/2006/relationships/hyperlink" Target="http://marklodato.github.com/visual-git-guide/index-en.html" TargetMode="External"/><Relationship Id="rId4" Type="http://schemas.openxmlformats.org/officeDocument/2006/relationships/hyperlink" Target="http://mac.github.com/" TargetMode="External"/><Relationship Id="rId9" Type="http://schemas.openxmlformats.org/officeDocument/2006/relationships/hyperlink" Target="http://help.github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D232B1-A141-481A-BA86-198988A9564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6FFBA9B6-222A-49C2-A328-70B182939571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1"/>
            </a:rPr>
            <a:t>Download</a:t>
          </a:r>
          <a:r>
            <a:rPr lang="en-US" smtClean="0"/>
            <a:t> git</a:t>
          </a:r>
          <a:endParaRPr lang="zh-CN"/>
        </a:p>
      </dgm:t>
    </dgm:pt>
    <dgm:pt modelId="{0D14E1CE-C00A-47E4-9142-F43AC6D42798}" type="parTrans" cxnId="{8973323F-0A3C-4D07-9F78-433CA1628946}">
      <dgm:prSet/>
      <dgm:spPr/>
      <dgm:t>
        <a:bodyPr/>
        <a:lstStyle/>
        <a:p>
          <a:endParaRPr lang="zh-CN" altLang="en-US"/>
        </a:p>
      </dgm:t>
    </dgm:pt>
    <dgm:pt modelId="{2454DE64-CBA7-47CD-B2DC-11F8C2790989}" type="sibTrans" cxnId="{8973323F-0A3C-4D07-9F78-433CA1628946}">
      <dgm:prSet/>
      <dgm:spPr/>
      <dgm:t>
        <a:bodyPr/>
        <a:lstStyle/>
        <a:p>
          <a:endParaRPr lang="zh-CN" altLang="en-US"/>
        </a:p>
      </dgm:t>
    </dgm:pt>
    <dgm:pt modelId="{A17A7625-287C-4DDC-9145-4E52B3DF9A83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2"/>
            </a:rPr>
            <a:t>for OSX</a:t>
          </a:r>
          <a:endParaRPr lang="zh-CN"/>
        </a:p>
      </dgm:t>
    </dgm:pt>
    <dgm:pt modelId="{8F990CB8-ACEE-44DC-BF98-E758406B2720}" type="parTrans" cxnId="{7DAA3DA1-D8AE-4165-A389-A35073B3E851}">
      <dgm:prSet/>
      <dgm:spPr/>
      <dgm:t>
        <a:bodyPr/>
        <a:lstStyle/>
        <a:p>
          <a:endParaRPr lang="zh-CN" altLang="en-US"/>
        </a:p>
      </dgm:t>
    </dgm:pt>
    <dgm:pt modelId="{8422F21B-14F8-4B3E-B7C1-38BF76A10F22}" type="sibTrans" cxnId="{7DAA3DA1-D8AE-4165-A389-A35073B3E851}">
      <dgm:prSet/>
      <dgm:spPr/>
      <dgm:t>
        <a:bodyPr/>
        <a:lstStyle/>
        <a:p>
          <a:endParaRPr lang="zh-CN" altLang="en-US"/>
        </a:p>
      </dgm:t>
    </dgm:pt>
    <dgm:pt modelId="{46A09699-EE03-4099-933A-6BF83D523225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3"/>
            </a:rPr>
            <a:t>for Windows</a:t>
          </a:r>
          <a:endParaRPr lang="zh-CN"/>
        </a:p>
      </dgm:t>
    </dgm:pt>
    <dgm:pt modelId="{393318DC-830E-4982-8CA5-D7AF27A56779}" type="parTrans" cxnId="{88F47521-C87D-4706-B789-E62246589F21}">
      <dgm:prSet/>
      <dgm:spPr/>
      <dgm:t>
        <a:bodyPr/>
        <a:lstStyle/>
        <a:p>
          <a:endParaRPr lang="zh-CN" altLang="en-US"/>
        </a:p>
      </dgm:t>
    </dgm:pt>
    <dgm:pt modelId="{F3B77F1E-3960-4B6F-8752-16138FD1B22D}" type="sibTrans" cxnId="{88F47521-C87D-4706-B789-E62246589F21}">
      <dgm:prSet/>
      <dgm:spPr/>
      <dgm:t>
        <a:bodyPr/>
        <a:lstStyle/>
        <a:p>
          <a:endParaRPr lang="zh-CN" altLang="en-US"/>
        </a:p>
      </dgm:t>
    </dgm:pt>
    <dgm:pt modelId="{D5A292B2-E971-4049-BCD3-2BF30318E39B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4"/>
            </a:rPr>
            <a:t>for Linux</a:t>
          </a:r>
          <a:endParaRPr lang="zh-CN"/>
        </a:p>
      </dgm:t>
    </dgm:pt>
    <dgm:pt modelId="{04CBA1D0-5361-449E-B729-85E18F18BC63}" type="parTrans" cxnId="{FF043061-E85D-4DFB-A39C-B43BB8574119}">
      <dgm:prSet/>
      <dgm:spPr/>
      <dgm:t>
        <a:bodyPr/>
        <a:lstStyle/>
        <a:p>
          <a:endParaRPr lang="zh-CN" altLang="en-US"/>
        </a:p>
      </dgm:t>
    </dgm:pt>
    <dgm:pt modelId="{405F492C-5267-4F1C-A8BC-113129DF62B5}" type="sibTrans" cxnId="{FF043061-E85D-4DFB-A39C-B43BB8574119}">
      <dgm:prSet/>
      <dgm:spPr/>
      <dgm:t>
        <a:bodyPr/>
        <a:lstStyle/>
        <a:p>
          <a:endParaRPr lang="zh-CN" altLang="en-US"/>
        </a:p>
      </dgm:t>
    </dgm:pt>
    <dgm:pt modelId="{E89A2905-3E00-4115-8D0B-16112204E070}" type="pres">
      <dgm:prSet presAssocID="{30D232B1-A141-481A-BA86-198988A9564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7AE375D-7C88-4605-9F11-184A4F6AC577}" type="pres">
      <dgm:prSet presAssocID="{6FFBA9B6-222A-49C2-A328-70B182939571}" presName="hierRoot1" presStyleCnt="0">
        <dgm:presLayoutVars>
          <dgm:hierBranch val="init"/>
        </dgm:presLayoutVars>
      </dgm:prSet>
      <dgm:spPr/>
    </dgm:pt>
    <dgm:pt modelId="{3D53E9E1-50DB-48CD-84FE-ECB6C179B6AF}" type="pres">
      <dgm:prSet presAssocID="{6FFBA9B6-222A-49C2-A328-70B182939571}" presName="rootComposite1" presStyleCnt="0"/>
      <dgm:spPr/>
    </dgm:pt>
    <dgm:pt modelId="{C10B69B6-83CD-4E3B-9FAE-CFB9FFD6B142}" type="pres">
      <dgm:prSet presAssocID="{6FFBA9B6-222A-49C2-A328-70B18293957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C954245-42C1-4430-8D09-E290963EBD64}" type="pres">
      <dgm:prSet presAssocID="{6FFBA9B6-222A-49C2-A328-70B182939571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BAB0C21-7737-4980-BF75-CCBE19F83214}" type="pres">
      <dgm:prSet presAssocID="{6FFBA9B6-222A-49C2-A328-70B182939571}" presName="hierChild2" presStyleCnt="0"/>
      <dgm:spPr/>
    </dgm:pt>
    <dgm:pt modelId="{4C6E5A53-E7A8-4462-971D-FE2E12856F09}" type="pres">
      <dgm:prSet presAssocID="{8F990CB8-ACEE-44DC-BF98-E758406B2720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41CABB4A-9CB2-4754-A71F-CF9E07B8DD45}" type="pres">
      <dgm:prSet presAssocID="{A17A7625-287C-4DDC-9145-4E52B3DF9A83}" presName="hierRoot2" presStyleCnt="0">
        <dgm:presLayoutVars>
          <dgm:hierBranch val="init"/>
        </dgm:presLayoutVars>
      </dgm:prSet>
      <dgm:spPr/>
    </dgm:pt>
    <dgm:pt modelId="{E0F19C35-8895-4EE7-92EC-47E9C1CB94E2}" type="pres">
      <dgm:prSet presAssocID="{A17A7625-287C-4DDC-9145-4E52B3DF9A83}" presName="rootComposite" presStyleCnt="0"/>
      <dgm:spPr/>
    </dgm:pt>
    <dgm:pt modelId="{F6BE15E0-3C4E-47CD-AF19-40397C006981}" type="pres">
      <dgm:prSet presAssocID="{A17A7625-287C-4DDC-9145-4E52B3DF9A8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28D477-D389-421B-934B-FF24843EAAE4}" type="pres">
      <dgm:prSet presAssocID="{A17A7625-287C-4DDC-9145-4E52B3DF9A83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FFDC5444-5446-4632-A417-3973E94C55E0}" type="pres">
      <dgm:prSet presAssocID="{A17A7625-287C-4DDC-9145-4E52B3DF9A83}" presName="hierChild4" presStyleCnt="0"/>
      <dgm:spPr/>
    </dgm:pt>
    <dgm:pt modelId="{2C8263EC-024F-489B-83F8-72665DE7F702}" type="pres">
      <dgm:prSet presAssocID="{A17A7625-287C-4DDC-9145-4E52B3DF9A83}" presName="hierChild5" presStyleCnt="0"/>
      <dgm:spPr/>
    </dgm:pt>
    <dgm:pt modelId="{78582380-8527-444C-A799-8FBDD07242CF}" type="pres">
      <dgm:prSet presAssocID="{393318DC-830E-4982-8CA5-D7AF27A56779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83361A1F-16DC-4C85-80EA-1CD757609A8A}" type="pres">
      <dgm:prSet presAssocID="{46A09699-EE03-4099-933A-6BF83D523225}" presName="hierRoot2" presStyleCnt="0">
        <dgm:presLayoutVars>
          <dgm:hierBranch val="init"/>
        </dgm:presLayoutVars>
      </dgm:prSet>
      <dgm:spPr/>
    </dgm:pt>
    <dgm:pt modelId="{A831597E-9D3D-4D45-AAED-EC0563E922A8}" type="pres">
      <dgm:prSet presAssocID="{46A09699-EE03-4099-933A-6BF83D523225}" presName="rootComposite" presStyleCnt="0"/>
      <dgm:spPr/>
    </dgm:pt>
    <dgm:pt modelId="{B24AE9D9-FD8A-4E64-91DB-AF6158245D8C}" type="pres">
      <dgm:prSet presAssocID="{46A09699-EE03-4099-933A-6BF83D52322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1470B9-F5E6-416A-BEF2-2B7CD268600D}" type="pres">
      <dgm:prSet presAssocID="{46A09699-EE03-4099-933A-6BF83D523225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0F87CBB4-5385-4C10-A0C4-4EB4ADA03632}" type="pres">
      <dgm:prSet presAssocID="{46A09699-EE03-4099-933A-6BF83D523225}" presName="hierChild4" presStyleCnt="0"/>
      <dgm:spPr/>
    </dgm:pt>
    <dgm:pt modelId="{054CFF6C-891E-4EDD-96F7-7C669DD9641D}" type="pres">
      <dgm:prSet presAssocID="{46A09699-EE03-4099-933A-6BF83D523225}" presName="hierChild5" presStyleCnt="0"/>
      <dgm:spPr/>
    </dgm:pt>
    <dgm:pt modelId="{DE6D299E-EAEF-4644-9A0B-0AEC8E1A1BCA}" type="pres">
      <dgm:prSet presAssocID="{04CBA1D0-5361-449E-B729-85E18F18BC63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8696A274-C1B5-425D-B2D3-C3C5299066B8}" type="pres">
      <dgm:prSet presAssocID="{D5A292B2-E971-4049-BCD3-2BF30318E39B}" presName="hierRoot2" presStyleCnt="0">
        <dgm:presLayoutVars>
          <dgm:hierBranch val="init"/>
        </dgm:presLayoutVars>
      </dgm:prSet>
      <dgm:spPr/>
    </dgm:pt>
    <dgm:pt modelId="{7689EF4D-30E6-4B1A-B9FC-5E5F2539BB61}" type="pres">
      <dgm:prSet presAssocID="{D5A292B2-E971-4049-BCD3-2BF30318E39B}" presName="rootComposite" presStyleCnt="0"/>
      <dgm:spPr/>
    </dgm:pt>
    <dgm:pt modelId="{DCEE556A-2D5B-442A-9B65-83C4A8BA3DB9}" type="pres">
      <dgm:prSet presAssocID="{D5A292B2-E971-4049-BCD3-2BF30318E39B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B4BFF1-6849-48B2-912F-69D7D2B1FBB5}" type="pres">
      <dgm:prSet presAssocID="{D5A292B2-E971-4049-BCD3-2BF30318E39B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E28A314A-CF53-4B7B-BD90-4010D9B64092}" type="pres">
      <dgm:prSet presAssocID="{D5A292B2-E971-4049-BCD3-2BF30318E39B}" presName="hierChild4" presStyleCnt="0"/>
      <dgm:spPr/>
    </dgm:pt>
    <dgm:pt modelId="{FC377857-E0FB-47C0-9077-2F728852C838}" type="pres">
      <dgm:prSet presAssocID="{D5A292B2-E971-4049-BCD3-2BF30318E39B}" presName="hierChild5" presStyleCnt="0"/>
      <dgm:spPr/>
    </dgm:pt>
    <dgm:pt modelId="{EB3C9D36-382F-4B5E-99CD-DE96C81432CA}" type="pres">
      <dgm:prSet presAssocID="{6FFBA9B6-222A-49C2-A328-70B182939571}" presName="hierChild3" presStyleCnt="0"/>
      <dgm:spPr/>
    </dgm:pt>
  </dgm:ptLst>
  <dgm:cxnLst>
    <dgm:cxn modelId="{8973323F-0A3C-4D07-9F78-433CA1628946}" srcId="{30D232B1-A141-481A-BA86-198988A95645}" destId="{6FFBA9B6-222A-49C2-A328-70B182939571}" srcOrd="0" destOrd="0" parTransId="{0D14E1CE-C00A-47E4-9142-F43AC6D42798}" sibTransId="{2454DE64-CBA7-47CD-B2DC-11F8C2790989}"/>
    <dgm:cxn modelId="{F07D1E5E-D081-41D2-92C7-14CB471241E4}" type="presOf" srcId="{393318DC-830E-4982-8CA5-D7AF27A56779}" destId="{78582380-8527-444C-A799-8FBDD07242CF}" srcOrd="0" destOrd="0" presId="urn:microsoft.com/office/officeart/2005/8/layout/orgChart1"/>
    <dgm:cxn modelId="{350DECC3-50BE-4883-B64E-D5F09739627B}" type="presOf" srcId="{6FFBA9B6-222A-49C2-A328-70B182939571}" destId="{8C954245-42C1-4430-8D09-E290963EBD64}" srcOrd="1" destOrd="0" presId="urn:microsoft.com/office/officeart/2005/8/layout/orgChart1"/>
    <dgm:cxn modelId="{DD77CC80-8174-40EA-9A46-6699EFD30EF9}" type="presOf" srcId="{46A09699-EE03-4099-933A-6BF83D523225}" destId="{4F1470B9-F5E6-416A-BEF2-2B7CD268600D}" srcOrd="1" destOrd="0" presId="urn:microsoft.com/office/officeart/2005/8/layout/orgChart1"/>
    <dgm:cxn modelId="{2458BD5B-D003-487E-84E8-6EFEF901D1E9}" type="presOf" srcId="{04CBA1D0-5361-449E-B729-85E18F18BC63}" destId="{DE6D299E-EAEF-4644-9A0B-0AEC8E1A1BCA}" srcOrd="0" destOrd="0" presId="urn:microsoft.com/office/officeart/2005/8/layout/orgChart1"/>
    <dgm:cxn modelId="{7DAA3DA1-D8AE-4165-A389-A35073B3E851}" srcId="{6FFBA9B6-222A-49C2-A328-70B182939571}" destId="{A17A7625-287C-4DDC-9145-4E52B3DF9A83}" srcOrd="0" destOrd="0" parTransId="{8F990CB8-ACEE-44DC-BF98-E758406B2720}" sibTransId="{8422F21B-14F8-4B3E-B7C1-38BF76A10F22}"/>
    <dgm:cxn modelId="{B19FE9AC-00E1-49AD-9443-FF5A175B6774}" type="presOf" srcId="{A17A7625-287C-4DDC-9145-4E52B3DF9A83}" destId="{2328D477-D389-421B-934B-FF24843EAAE4}" srcOrd="1" destOrd="0" presId="urn:microsoft.com/office/officeart/2005/8/layout/orgChart1"/>
    <dgm:cxn modelId="{590C4313-405A-4E08-8A44-0D230D162A85}" type="presOf" srcId="{46A09699-EE03-4099-933A-6BF83D523225}" destId="{B24AE9D9-FD8A-4E64-91DB-AF6158245D8C}" srcOrd="0" destOrd="0" presId="urn:microsoft.com/office/officeart/2005/8/layout/orgChart1"/>
    <dgm:cxn modelId="{88F47521-C87D-4706-B789-E62246589F21}" srcId="{6FFBA9B6-222A-49C2-A328-70B182939571}" destId="{46A09699-EE03-4099-933A-6BF83D523225}" srcOrd="1" destOrd="0" parTransId="{393318DC-830E-4982-8CA5-D7AF27A56779}" sibTransId="{F3B77F1E-3960-4B6F-8752-16138FD1B22D}"/>
    <dgm:cxn modelId="{AD63A81F-0B0C-4AFD-8E56-D00F5BCA128E}" type="presOf" srcId="{D5A292B2-E971-4049-BCD3-2BF30318E39B}" destId="{DAB4BFF1-6849-48B2-912F-69D7D2B1FBB5}" srcOrd="1" destOrd="0" presId="urn:microsoft.com/office/officeart/2005/8/layout/orgChart1"/>
    <dgm:cxn modelId="{C2B7BF40-3ED4-4183-A87A-0E7B1A2C6358}" type="presOf" srcId="{8F990CB8-ACEE-44DC-BF98-E758406B2720}" destId="{4C6E5A53-E7A8-4462-971D-FE2E12856F09}" srcOrd="0" destOrd="0" presId="urn:microsoft.com/office/officeart/2005/8/layout/orgChart1"/>
    <dgm:cxn modelId="{A6DC00E7-7ED6-460B-9474-5E8BF0B3FB8D}" type="presOf" srcId="{D5A292B2-E971-4049-BCD3-2BF30318E39B}" destId="{DCEE556A-2D5B-442A-9B65-83C4A8BA3DB9}" srcOrd="0" destOrd="0" presId="urn:microsoft.com/office/officeart/2005/8/layout/orgChart1"/>
    <dgm:cxn modelId="{FB748AA3-B92B-48B2-A4DC-3AB0E9EF72B0}" type="presOf" srcId="{30D232B1-A141-481A-BA86-198988A95645}" destId="{E89A2905-3E00-4115-8D0B-16112204E070}" srcOrd="0" destOrd="0" presId="urn:microsoft.com/office/officeart/2005/8/layout/orgChart1"/>
    <dgm:cxn modelId="{FF043061-E85D-4DFB-A39C-B43BB8574119}" srcId="{6FFBA9B6-222A-49C2-A328-70B182939571}" destId="{D5A292B2-E971-4049-BCD3-2BF30318E39B}" srcOrd="2" destOrd="0" parTransId="{04CBA1D0-5361-449E-B729-85E18F18BC63}" sibTransId="{405F492C-5267-4F1C-A8BC-113129DF62B5}"/>
    <dgm:cxn modelId="{5A211466-F99C-4183-BE73-74C84ECECAE0}" type="presOf" srcId="{6FFBA9B6-222A-49C2-A328-70B182939571}" destId="{C10B69B6-83CD-4E3B-9FAE-CFB9FFD6B142}" srcOrd="0" destOrd="0" presId="urn:microsoft.com/office/officeart/2005/8/layout/orgChart1"/>
    <dgm:cxn modelId="{FC9AD70F-8602-4C4B-95AC-DBBD116D963E}" type="presOf" srcId="{A17A7625-287C-4DDC-9145-4E52B3DF9A83}" destId="{F6BE15E0-3C4E-47CD-AF19-40397C006981}" srcOrd="0" destOrd="0" presId="urn:microsoft.com/office/officeart/2005/8/layout/orgChart1"/>
    <dgm:cxn modelId="{B3EBE271-C77A-44BD-8CE6-70A39304A00F}" type="presParOf" srcId="{E89A2905-3E00-4115-8D0B-16112204E070}" destId="{E7AE375D-7C88-4605-9F11-184A4F6AC577}" srcOrd="0" destOrd="0" presId="urn:microsoft.com/office/officeart/2005/8/layout/orgChart1"/>
    <dgm:cxn modelId="{E14F7BFB-1594-4A67-B6A9-ECF528B20A59}" type="presParOf" srcId="{E7AE375D-7C88-4605-9F11-184A4F6AC577}" destId="{3D53E9E1-50DB-48CD-84FE-ECB6C179B6AF}" srcOrd="0" destOrd="0" presId="urn:microsoft.com/office/officeart/2005/8/layout/orgChart1"/>
    <dgm:cxn modelId="{351E0DCF-8C23-4BA6-A4F2-CFFE7543FE4F}" type="presParOf" srcId="{3D53E9E1-50DB-48CD-84FE-ECB6C179B6AF}" destId="{C10B69B6-83CD-4E3B-9FAE-CFB9FFD6B142}" srcOrd="0" destOrd="0" presId="urn:microsoft.com/office/officeart/2005/8/layout/orgChart1"/>
    <dgm:cxn modelId="{5DA4EFA4-EA4C-432F-9128-33123CF60155}" type="presParOf" srcId="{3D53E9E1-50DB-48CD-84FE-ECB6C179B6AF}" destId="{8C954245-42C1-4430-8D09-E290963EBD64}" srcOrd="1" destOrd="0" presId="urn:microsoft.com/office/officeart/2005/8/layout/orgChart1"/>
    <dgm:cxn modelId="{A27260FC-3A71-492E-BF00-93E7455BCE5F}" type="presParOf" srcId="{E7AE375D-7C88-4605-9F11-184A4F6AC577}" destId="{1BAB0C21-7737-4980-BF75-CCBE19F83214}" srcOrd="1" destOrd="0" presId="urn:microsoft.com/office/officeart/2005/8/layout/orgChart1"/>
    <dgm:cxn modelId="{B231E9FD-1180-4333-B69F-36D8F7049DB0}" type="presParOf" srcId="{1BAB0C21-7737-4980-BF75-CCBE19F83214}" destId="{4C6E5A53-E7A8-4462-971D-FE2E12856F09}" srcOrd="0" destOrd="0" presId="urn:microsoft.com/office/officeart/2005/8/layout/orgChart1"/>
    <dgm:cxn modelId="{533E3027-C6ED-4B5F-95D9-1392A5D91D17}" type="presParOf" srcId="{1BAB0C21-7737-4980-BF75-CCBE19F83214}" destId="{41CABB4A-9CB2-4754-A71F-CF9E07B8DD45}" srcOrd="1" destOrd="0" presId="urn:microsoft.com/office/officeart/2005/8/layout/orgChart1"/>
    <dgm:cxn modelId="{F10F971C-300A-4977-90F6-04883267951D}" type="presParOf" srcId="{41CABB4A-9CB2-4754-A71F-CF9E07B8DD45}" destId="{E0F19C35-8895-4EE7-92EC-47E9C1CB94E2}" srcOrd="0" destOrd="0" presId="urn:microsoft.com/office/officeart/2005/8/layout/orgChart1"/>
    <dgm:cxn modelId="{7F4A767B-58A6-42FB-8AC2-9DE893B8E6A2}" type="presParOf" srcId="{E0F19C35-8895-4EE7-92EC-47E9C1CB94E2}" destId="{F6BE15E0-3C4E-47CD-AF19-40397C006981}" srcOrd="0" destOrd="0" presId="urn:microsoft.com/office/officeart/2005/8/layout/orgChart1"/>
    <dgm:cxn modelId="{C651BFBC-5944-4799-B7BF-B34A65C10146}" type="presParOf" srcId="{E0F19C35-8895-4EE7-92EC-47E9C1CB94E2}" destId="{2328D477-D389-421B-934B-FF24843EAAE4}" srcOrd="1" destOrd="0" presId="urn:microsoft.com/office/officeart/2005/8/layout/orgChart1"/>
    <dgm:cxn modelId="{6B9A9013-95A2-44D8-8DDC-D7405A45E8A0}" type="presParOf" srcId="{41CABB4A-9CB2-4754-A71F-CF9E07B8DD45}" destId="{FFDC5444-5446-4632-A417-3973E94C55E0}" srcOrd="1" destOrd="0" presId="urn:microsoft.com/office/officeart/2005/8/layout/orgChart1"/>
    <dgm:cxn modelId="{45CDD0FF-EBC0-437A-A677-59E0C07BFB57}" type="presParOf" srcId="{41CABB4A-9CB2-4754-A71F-CF9E07B8DD45}" destId="{2C8263EC-024F-489B-83F8-72665DE7F702}" srcOrd="2" destOrd="0" presId="urn:microsoft.com/office/officeart/2005/8/layout/orgChart1"/>
    <dgm:cxn modelId="{0B734365-276B-4229-A9C8-7C10F2FE4F24}" type="presParOf" srcId="{1BAB0C21-7737-4980-BF75-CCBE19F83214}" destId="{78582380-8527-444C-A799-8FBDD07242CF}" srcOrd="2" destOrd="0" presId="urn:microsoft.com/office/officeart/2005/8/layout/orgChart1"/>
    <dgm:cxn modelId="{AB4A9303-8305-4DF8-9F24-ED993491ED29}" type="presParOf" srcId="{1BAB0C21-7737-4980-BF75-CCBE19F83214}" destId="{83361A1F-16DC-4C85-80EA-1CD757609A8A}" srcOrd="3" destOrd="0" presId="urn:microsoft.com/office/officeart/2005/8/layout/orgChart1"/>
    <dgm:cxn modelId="{02832825-9BC2-45C9-9952-AC7838D1FD27}" type="presParOf" srcId="{83361A1F-16DC-4C85-80EA-1CD757609A8A}" destId="{A831597E-9D3D-4D45-AAED-EC0563E922A8}" srcOrd="0" destOrd="0" presId="urn:microsoft.com/office/officeart/2005/8/layout/orgChart1"/>
    <dgm:cxn modelId="{39AF46F2-9F2A-49B8-8779-F607A918EEDF}" type="presParOf" srcId="{A831597E-9D3D-4D45-AAED-EC0563E922A8}" destId="{B24AE9D9-FD8A-4E64-91DB-AF6158245D8C}" srcOrd="0" destOrd="0" presId="urn:microsoft.com/office/officeart/2005/8/layout/orgChart1"/>
    <dgm:cxn modelId="{0DEF0F45-6726-484A-AC7B-2FE4EF6E1C57}" type="presParOf" srcId="{A831597E-9D3D-4D45-AAED-EC0563E922A8}" destId="{4F1470B9-F5E6-416A-BEF2-2B7CD268600D}" srcOrd="1" destOrd="0" presId="urn:microsoft.com/office/officeart/2005/8/layout/orgChart1"/>
    <dgm:cxn modelId="{955745A8-D440-4C42-90E7-69D3CC24DBDF}" type="presParOf" srcId="{83361A1F-16DC-4C85-80EA-1CD757609A8A}" destId="{0F87CBB4-5385-4C10-A0C4-4EB4ADA03632}" srcOrd="1" destOrd="0" presId="urn:microsoft.com/office/officeart/2005/8/layout/orgChart1"/>
    <dgm:cxn modelId="{C8C2359F-9234-42AC-B0BD-DF951B2434B8}" type="presParOf" srcId="{83361A1F-16DC-4C85-80EA-1CD757609A8A}" destId="{054CFF6C-891E-4EDD-96F7-7C669DD9641D}" srcOrd="2" destOrd="0" presId="urn:microsoft.com/office/officeart/2005/8/layout/orgChart1"/>
    <dgm:cxn modelId="{0711F036-0BA3-4FA4-80EA-C62623804BAB}" type="presParOf" srcId="{1BAB0C21-7737-4980-BF75-CCBE19F83214}" destId="{DE6D299E-EAEF-4644-9A0B-0AEC8E1A1BCA}" srcOrd="4" destOrd="0" presId="urn:microsoft.com/office/officeart/2005/8/layout/orgChart1"/>
    <dgm:cxn modelId="{65C0BFB3-EF0E-4A96-BDAE-A56081B4A29D}" type="presParOf" srcId="{1BAB0C21-7737-4980-BF75-CCBE19F83214}" destId="{8696A274-C1B5-425D-B2D3-C3C5299066B8}" srcOrd="5" destOrd="0" presId="urn:microsoft.com/office/officeart/2005/8/layout/orgChart1"/>
    <dgm:cxn modelId="{1F5B82AD-B20E-460E-AF57-D518A78EF995}" type="presParOf" srcId="{8696A274-C1B5-425D-B2D3-C3C5299066B8}" destId="{7689EF4D-30E6-4B1A-B9FC-5E5F2539BB61}" srcOrd="0" destOrd="0" presId="urn:microsoft.com/office/officeart/2005/8/layout/orgChart1"/>
    <dgm:cxn modelId="{6EB1BC22-71C9-4449-A077-F9CB9CF709CC}" type="presParOf" srcId="{7689EF4D-30E6-4B1A-B9FC-5E5F2539BB61}" destId="{DCEE556A-2D5B-442A-9B65-83C4A8BA3DB9}" srcOrd="0" destOrd="0" presId="urn:microsoft.com/office/officeart/2005/8/layout/orgChart1"/>
    <dgm:cxn modelId="{49F2DB08-EBFA-4579-9B2D-F6BF76F6D04E}" type="presParOf" srcId="{7689EF4D-30E6-4B1A-B9FC-5E5F2539BB61}" destId="{DAB4BFF1-6849-48B2-912F-69D7D2B1FBB5}" srcOrd="1" destOrd="0" presId="urn:microsoft.com/office/officeart/2005/8/layout/orgChart1"/>
    <dgm:cxn modelId="{D438549C-8E90-4664-BBF2-213038AE73DD}" type="presParOf" srcId="{8696A274-C1B5-425D-B2D3-C3C5299066B8}" destId="{E28A314A-CF53-4B7B-BD90-4010D9B64092}" srcOrd="1" destOrd="0" presId="urn:microsoft.com/office/officeart/2005/8/layout/orgChart1"/>
    <dgm:cxn modelId="{2010A0ED-BF06-4A2C-A6C8-C2E755A6EA47}" type="presParOf" srcId="{8696A274-C1B5-425D-B2D3-C3C5299066B8}" destId="{FC377857-E0FB-47C0-9077-2F728852C838}" srcOrd="2" destOrd="0" presId="urn:microsoft.com/office/officeart/2005/8/layout/orgChart1"/>
    <dgm:cxn modelId="{C2683629-E1A9-4BBD-83EA-8F8CED56C572}" type="presParOf" srcId="{E7AE375D-7C88-4605-9F11-184A4F6AC577}" destId="{EB3C9D36-382F-4B5E-99CD-DE96C81432C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93FDDB5-4418-44EB-A5AB-CA3E9B461C90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61970B8-1738-4303-9154-74F52E5CF46C}">
      <dgm:prSet/>
      <dgm:spPr/>
      <dgm:t>
        <a:bodyPr/>
        <a:lstStyle/>
        <a:p>
          <a:pPr rtl="0"/>
          <a:r>
            <a:rPr lang="en-US" smtClean="0"/>
            <a:t>GitHub</a:t>
          </a:r>
          <a:endParaRPr lang="zh-CN"/>
        </a:p>
      </dgm:t>
    </dgm:pt>
    <dgm:pt modelId="{EDEE05EA-8AEC-4C9B-81BA-FE502CA88B3D}" type="parTrans" cxnId="{2F187DD1-FF35-4D6B-A0EB-40CF15926314}">
      <dgm:prSet/>
      <dgm:spPr/>
      <dgm:t>
        <a:bodyPr/>
        <a:lstStyle/>
        <a:p>
          <a:endParaRPr lang="zh-CN" altLang="en-US"/>
        </a:p>
      </dgm:t>
    </dgm:pt>
    <dgm:pt modelId="{C6167919-117A-4354-9DA8-27BFADA5E653}" type="sibTrans" cxnId="{2F187DD1-FF35-4D6B-A0EB-40CF15926314}">
      <dgm:prSet/>
      <dgm:spPr/>
      <dgm:t>
        <a:bodyPr/>
        <a:lstStyle/>
        <a:p>
          <a:endParaRPr lang="zh-CN" altLang="en-US"/>
        </a:p>
      </dgm:t>
    </dgm:pt>
    <dgm:pt modelId="{0D5B71B7-7292-4E3C-8C03-D3FE0D833505}">
      <dgm:prSet/>
      <dgm:spPr/>
      <dgm:t>
        <a:bodyPr/>
        <a:lstStyle/>
        <a:p>
          <a:pPr rtl="0"/>
          <a:r>
            <a:rPr lang="en-US" smtClean="0"/>
            <a:t>Bitbucket</a:t>
          </a:r>
          <a:endParaRPr lang="zh-CN"/>
        </a:p>
      </dgm:t>
    </dgm:pt>
    <dgm:pt modelId="{3167F24E-0DA5-4211-B1EC-5666DDA73031}" type="parTrans" cxnId="{22C1221A-0C1C-4D4A-B6A3-6822F9E0BB1D}">
      <dgm:prSet/>
      <dgm:spPr/>
      <dgm:t>
        <a:bodyPr/>
        <a:lstStyle/>
        <a:p>
          <a:endParaRPr lang="zh-CN" altLang="en-US"/>
        </a:p>
      </dgm:t>
    </dgm:pt>
    <dgm:pt modelId="{E884D46C-A5A8-45C1-A1C8-BD36F396ACD1}" type="sibTrans" cxnId="{22C1221A-0C1C-4D4A-B6A3-6822F9E0BB1D}">
      <dgm:prSet/>
      <dgm:spPr/>
      <dgm:t>
        <a:bodyPr/>
        <a:lstStyle/>
        <a:p>
          <a:endParaRPr lang="zh-CN" altLang="en-US"/>
        </a:p>
      </dgm:t>
    </dgm:pt>
    <dgm:pt modelId="{11D6B48A-91B4-4064-86F6-F78231F6E6CE}">
      <dgm:prSet/>
      <dgm:spPr/>
      <dgm:t>
        <a:bodyPr/>
        <a:lstStyle/>
        <a:p>
          <a:pPr rtl="0"/>
          <a:r>
            <a:rPr lang="en-US" smtClean="0"/>
            <a:t>Gitorious</a:t>
          </a:r>
          <a:endParaRPr lang="zh-CN"/>
        </a:p>
      </dgm:t>
    </dgm:pt>
    <dgm:pt modelId="{D74E18A1-5B45-4FEB-9923-6FCB184D4B67}" type="parTrans" cxnId="{C67C81CD-CCA6-4607-A99D-E246536A1EF7}">
      <dgm:prSet/>
      <dgm:spPr/>
      <dgm:t>
        <a:bodyPr/>
        <a:lstStyle/>
        <a:p>
          <a:endParaRPr lang="zh-CN" altLang="en-US"/>
        </a:p>
      </dgm:t>
    </dgm:pt>
    <dgm:pt modelId="{3561E564-9E44-4822-8C5C-5AF01C4D7668}" type="sibTrans" cxnId="{C67C81CD-CCA6-4607-A99D-E246536A1EF7}">
      <dgm:prSet/>
      <dgm:spPr/>
      <dgm:t>
        <a:bodyPr/>
        <a:lstStyle/>
        <a:p>
          <a:endParaRPr lang="zh-CN" altLang="en-US"/>
        </a:p>
      </dgm:t>
    </dgm:pt>
    <dgm:pt modelId="{DAD6BC33-6878-4121-B48B-85A54826D77D}">
      <dgm:prSet/>
      <dgm:spPr/>
      <dgm:t>
        <a:bodyPr/>
        <a:lstStyle/>
        <a:p>
          <a:pPr rtl="0"/>
          <a:r>
            <a:rPr lang="en-US" smtClean="0"/>
            <a:t>Google Code</a:t>
          </a:r>
          <a:endParaRPr lang="zh-CN"/>
        </a:p>
      </dgm:t>
    </dgm:pt>
    <dgm:pt modelId="{497B79B9-1B3D-4044-9534-C9D0CCE8A9AE}" type="parTrans" cxnId="{54976BC6-5400-420E-86C1-D74D9195B26E}">
      <dgm:prSet/>
      <dgm:spPr/>
      <dgm:t>
        <a:bodyPr/>
        <a:lstStyle/>
        <a:p>
          <a:endParaRPr lang="zh-CN" altLang="en-US"/>
        </a:p>
      </dgm:t>
    </dgm:pt>
    <dgm:pt modelId="{E7D4E4DD-72FC-44FF-A914-C5F0A48B78E4}" type="sibTrans" cxnId="{54976BC6-5400-420E-86C1-D74D9195B26E}">
      <dgm:prSet/>
      <dgm:spPr/>
      <dgm:t>
        <a:bodyPr/>
        <a:lstStyle/>
        <a:p>
          <a:endParaRPr lang="zh-CN" altLang="en-US"/>
        </a:p>
      </dgm:t>
    </dgm:pt>
    <dgm:pt modelId="{38F95EB7-057E-42E7-BB4C-6BAFDF6D1646}">
      <dgm:prSet/>
      <dgm:spPr/>
      <dgm:t>
        <a:bodyPr/>
        <a:lstStyle/>
        <a:p>
          <a:pPr rtl="0"/>
          <a:r>
            <a:rPr lang="en-US" smtClean="0"/>
            <a:t>SourceForge</a:t>
          </a:r>
          <a:endParaRPr lang="zh-CN"/>
        </a:p>
      </dgm:t>
    </dgm:pt>
    <dgm:pt modelId="{845862CD-BF74-4744-BD66-B4AC26387D18}" type="parTrans" cxnId="{70A69057-9D5B-4692-8A68-1BF205BEA480}">
      <dgm:prSet/>
      <dgm:spPr/>
      <dgm:t>
        <a:bodyPr/>
        <a:lstStyle/>
        <a:p>
          <a:endParaRPr lang="zh-CN" altLang="en-US"/>
        </a:p>
      </dgm:t>
    </dgm:pt>
    <dgm:pt modelId="{52493003-B2FD-43F7-8E46-8B5E3A8D4B51}" type="sibTrans" cxnId="{70A69057-9D5B-4692-8A68-1BF205BEA480}">
      <dgm:prSet/>
      <dgm:spPr/>
      <dgm:t>
        <a:bodyPr/>
        <a:lstStyle/>
        <a:p>
          <a:endParaRPr lang="zh-CN" altLang="en-US"/>
        </a:p>
      </dgm:t>
    </dgm:pt>
    <dgm:pt modelId="{A1D11C91-2131-492B-BF24-3C0E61562773}">
      <dgm:prSet/>
      <dgm:spPr/>
      <dgm:t>
        <a:bodyPr/>
        <a:lstStyle/>
        <a:p>
          <a:pPr rtl="0"/>
          <a:r>
            <a:rPr lang="en-US" smtClean="0"/>
            <a:t>CSDN CODE</a:t>
          </a:r>
          <a:endParaRPr lang="zh-CN"/>
        </a:p>
      </dgm:t>
    </dgm:pt>
    <dgm:pt modelId="{C25739EC-3B46-4AB0-9392-390CD5358AAB}" type="parTrans" cxnId="{A7D4EB7E-E186-41FD-9144-07F7D03ECE49}">
      <dgm:prSet/>
      <dgm:spPr/>
      <dgm:t>
        <a:bodyPr/>
        <a:lstStyle/>
        <a:p>
          <a:endParaRPr lang="zh-CN" altLang="en-US"/>
        </a:p>
      </dgm:t>
    </dgm:pt>
    <dgm:pt modelId="{BCF2BE3F-8FCB-4AF0-91FD-71075F3359DF}" type="sibTrans" cxnId="{A7D4EB7E-E186-41FD-9144-07F7D03ECE49}">
      <dgm:prSet/>
      <dgm:spPr/>
      <dgm:t>
        <a:bodyPr/>
        <a:lstStyle/>
        <a:p>
          <a:endParaRPr lang="zh-CN" altLang="en-US"/>
        </a:p>
      </dgm:t>
    </dgm:pt>
    <dgm:pt modelId="{40CEE109-CE83-4EAB-8B3A-EA4A7635AE1D}">
      <dgm:prSet/>
      <dgm:spPr/>
      <dgm:t>
        <a:bodyPr/>
        <a:lstStyle/>
        <a:p>
          <a:pPr rtl="0"/>
          <a:r>
            <a:rPr lang="en-US" smtClean="0"/>
            <a:t>Gitlab</a:t>
          </a:r>
          <a:endParaRPr lang="zh-CN"/>
        </a:p>
      </dgm:t>
    </dgm:pt>
    <dgm:pt modelId="{0E45B428-A925-48D7-BE0B-8CEE07F736FD}" type="parTrans" cxnId="{814CADD2-87D6-4080-84EB-17E7215FF01E}">
      <dgm:prSet/>
      <dgm:spPr/>
      <dgm:t>
        <a:bodyPr/>
        <a:lstStyle/>
        <a:p>
          <a:endParaRPr lang="zh-CN" altLang="en-US"/>
        </a:p>
      </dgm:t>
    </dgm:pt>
    <dgm:pt modelId="{E2D9D9EC-DF80-4BF0-BAF4-DB952020E200}" type="sibTrans" cxnId="{814CADD2-87D6-4080-84EB-17E7215FF01E}">
      <dgm:prSet/>
      <dgm:spPr/>
      <dgm:t>
        <a:bodyPr/>
        <a:lstStyle/>
        <a:p>
          <a:endParaRPr lang="zh-CN" altLang="en-US"/>
        </a:p>
      </dgm:t>
    </dgm:pt>
    <dgm:pt modelId="{79F621F0-B845-43F2-AB42-657316128F67}" type="pres">
      <dgm:prSet presAssocID="{E93FDDB5-4418-44EB-A5AB-CA3E9B461C90}" presName="Name0" presStyleCnt="0">
        <dgm:presLayoutVars>
          <dgm:dir/>
          <dgm:resizeHandles val="exact"/>
        </dgm:presLayoutVars>
      </dgm:prSet>
      <dgm:spPr/>
    </dgm:pt>
    <dgm:pt modelId="{48561710-1550-4BCB-A101-9CCDFC0F52DE}" type="pres">
      <dgm:prSet presAssocID="{261970B8-1738-4303-9154-74F52E5CF46C}" presName="Name5" presStyleLbl="vennNode1" presStyleIdx="0" presStyleCnt="7">
        <dgm:presLayoutVars>
          <dgm:bulletEnabled val="1"/>
        </dgm:presLayoutVars>
      </dgm:prSet>
      <dgm:spPr/>
    </dgm:pt>
    <dgm:pt modelId="{BC87F656-F4FB-487B-B447-2274E9DDEC59}" type="pres">
      <dgm:prSet presAssocID="{C6167919-117A-4354-9DA8-27BFADA5E653}" presName="space" presStyleCnt="0"/>
      <dgm:spPr/>
    </dgm:pt>
    <dgm:pt modelId="{2E1471CA-176F-4EE1-B027-09CBA750D3F3}" type="pres">
      <dgm:prSet presAssocID="{0D5B71B7-7292-4E3C-8C03-D3FE0D833505}" presName="Name5" presStyleLbl="vennNode1" presStyleIdx="1" presStyleCnt="7">
        <dgm:presLayoutVars>
          <dgm:bulletEnabled val="1"/>
        </dgm:presLayoutVars>
      </dgm:prSet>
      <dgm:spPr/>
    </dgm:pt>
    <dgm:pt modelId="{687AC735-505C-438F-9B58-6A9D336A4453}" type="pres">
      <dgm:prSet presAssocID="{E884D46C-A5A8-45C1-A1C8-BD36F396ACD1}" presName="space" presStyleCnt="0"/>
      <dgm:spPr/>
    </dgm:pt>
    <dgm:pt modelId="{301EF321-1846-420C-8766-EA82B281FCDB}" type="pres">
      <dgm:prSet presAssocID="{11D6B48A-91B4-4064-86F6-F78231F6E6CE}" presName="Name5" presStyleLbl="vennNode1" presStyleIdx="2" presStyleCnt="7">
        <dgm:presLayoutVars>
          <dgm:bulletEnabled val="1"/>
        </dgm:presLayoutVars>
      </dgm:prSet>
      <dgm:spPr/>
    </dgm:pt>
    <dgm:pt modelId="{16495633-0CC9-4CFC-B065-82C0CAD2E7BC}" type="pres">
      <dgm:prSet presAssocID="{3561E564-9E44-4822-8C5C-5AF01C4D7668}" presName="space" presStyleCnt="0"/>
      <dgm:spPr/>
    </dgm:pt>
    <dgm:pt modelId="{DF39C6FF-AAB7-4F76-9093-2135605E24E6}" type="pres">
      <dgm:prSet presAssocID="{DAD6BC33-6878-4121-B48B-85A54826D77D}" presName="Name5" presStyleLbl="vennNode1" presStyleIdx="3" presStyleCnt="7">
        <dgm:presLayoutVars>
          <dgm:bulletEnabled val="1"/>
        </dgm:presLayoutVars>
      </dgm:prSet>
      <dgm:spPr/>
    </dgm:pt>
    <dgm:pt modelId="{48E1DAE9-87BD-48B5-92A5-6584392B4ADA}" type="pres">
      <dgm:prSet presAssocID="{E7D4E4DD-72FC-44FF-A914-C5F0A48B78E4}" presName="space" presStyleCnt="0"/>
      <dgm:spPr/>
    </dgm:pt>
    <dgm:pt modelId="{EE6077EB-1A7E-4510-9076-9A05E498C386}" type="pres">
      <dgm:prSet presAssocID="{38F95EB7-057E-42E7-BB4C-6BAFDF6D1646}" presName="Name5" presStyleLbl="vennNode1" presStyleIdx="4" presStyleCnt="7">
        <dgm:presLayoutVars>
          <dgm:bulletEnabled val="1"/>
        </dgm:presLayoutVars>
      </dgm:prSet>
      <dgm:spPr/>
    </dgm:pt>
    <dgm:pt modelId="{D1D16DFD-DE2B-4E72-A949-DFE4E471F680}" type="pres">
      <dgm:prSet presAssocID="{52493003-B2FD-43F7-8E46-8B5E3A8D4B51}" presName="space" presStyleCnt="0"/>
      <dgm:spPr/>
    </dgm:pt>
    <dgm:pt modelId="{EF8E1382-3545-4CDD-A551-81565892826A}" type="pres">
      <dgm:prSet presAssocID="{A1D11C91-2131-492B-BF24-3C0E61562773}" presName="Name5" presStyleLbl="vennNode1" presStyleIdx="5" presStyleCnt="7">
        <dgm:presLayoutVars>
          <dgm:bulletEnabled val="1"/>
        </dgm:presLayoutVars>
      </dgm:prSet>
      <dgm:spPr/>
    </dgm:pt>
    <dgm:pt modelId="{03C59BBC-36D8-4EFB-948D-FCF8DC375481}" type="pres">
      <dgm:prSet presAssocID="{BCF2BE3F-8FCB-4AF0-91FD-71075F3359DF}" presName="space" presStyleCnt="0"/>
      <dgm:spPr/>
    </dgm:pt>
    <dgm:pt modelId="{14E724EA-408B-4DB0-A35D-40530E125BAE}" type="pres">
      <dgm:prSet presAssocID="{40CEE109-CE83-4EAB-8B3A-EA4A7635AE1D}" presName="Name5" presStyleLbl="vennNode1" presStyleIdx="6" presStyleCnt="7">
        <dgm:presLayoutVars>
          <dgm:bulletEnabled val="1"/>
        </dgm:presLayoutVars>
      </dgm:prSet>
      <dgm:spPr/>
    </dgm:pt>
  </dgm:ptLst>
  <dgm:cxnLst>
    <dgm:cxn modelId="{54976BC6-5400-420E-86C1-D74D9195B26E}" srcId="{E93FDDB5-4418-44EB-A5AB-CA3E9B461C90}" destId="{DAD6BC33-6878-4121-B48B-85A54826D77D}" srcOrd="3" destOrd="0" parTransId="{497B79B9-1B3D-4044-9534-C9D0CCE8A9AE}" sibTransId="{E7D4E4DD-72FC-44FF-A914-C5F0A48B78E4}"/>
    <dgm:cxn modelId="{C8B09EBF-12DB-477B-B68B-A0E2EAE12C61}" type="presOf" srcId="{E93FDDB5-4418-44EB-A5AB-CA3E9B461C90}" destId="{79F621F0-B845-43F2-AB42-657316128F67}" srcOrd="0" destOrd="0" presId="urn:microsoft.com/office/officeart/2005/8/layout/venn3"/>
    <dgm:cxn modelId="{98AFF97D-340C-41A1-A38C-577D0856CA3D}" type="presOf" srcId="{DAD6BC33-6878-4121-B48B-85A54826D77D}" destId="{DF39C6FF-AAB7-4F76-9093-2135605E24E6}" srcOrd="0" destOrd="0" presId="urn:microsoft.com/office/officeart/2005/8/layout/venn3"/>
    <dgm:cxn modelId="{C67C81CD-CCA6-4607-A99D-E246536A1EF7}" srcId="{E93FDDB5-4418-44EB-A5AB-CA3E9B461C90}" destId="{11D6B48A-91B4-4064-86F6-F78231F6E6CE}" srcOrd="2" destOrd="0" parTransId="{D74E18A1-5B45-4FEB-9923-6FCB184D4B67}" sibTransId="{3561E564-9E44-4822-8C5C-5AF01C4D7668}"/>
    <dgm:cxn modelId="{093DB1CB-E181-46C9-992A-5D389C611C60}" type="presOf" srcId="{A1D11C91-2131-492B-BF24-3C0E61562773}" destId="{EF8E1382-3545-4CDD-A551-81565892826A}" srcOrd="0" destOrd="0" presId="urn:microsoft.com/office/officeart/2005/8/layout/venn3"/>
    <dgm:cxn modelId="{5A7B3287-256D-4162-A55D-77B4BE415663}" type="presOf" srcId="{38F95EB7-057E-42E7-BB4C-6BAFDF6D1646}" destId="{EE6077EB-1A7E-4510-9076-9A05E498C386}" srcOrd="0" destOrd="0" presId="urn:microsoft.com/office/officeart/2005/8/layout/venn3"/>
    <dgm:cxn modelId="{79769021-31A9-4F8D-8CF9-A04CB24B334F}" type="presOf" srcId="{0D5B71B7-7292-4E3C-8C03-D3FE0D833505}" destId="{2E1471CA-176F-4EE1-B027-09CBA750D3F3}" srcOrd="0" destOrd="0" presId="urn:microsoft.com/office/officeart/2005/8/layout/venn3"/>
    <dgm:cxn modelId="{2F187DD1-FF35-4D6B-A0EB-40CF15926314}" srcId="{E93FDDB5-4418-44EB-A5AB-CA3E9B461C90}" destId="{261970B8-1738-4303-9154-74F52E5CF46C}" srcOrd="0" destOrd="0" parTransId="{EDEE05EA-8AEC-4C9B-81BA-FE502CA88B3D}" sibTransId="{C6167919-117A-4354-9DA8-27BFADA5E653}"/>
    <dgm:cxn modelId="{8C69728A-1CCD-4CDE-8C21-857562BFF677}" type="presOf" srcId="{261970B8-1738-4303-9154-74F52E5CF46C}" destId="{48561710-1550-4BCB-A101-9CCDFC0F52DE}" srcOrd="0" destOrd="0" presId="urn:microsoft.com/office/officeart/2005/8/layout/venn3"/>
    <dgm:cxn modelId="{22C1221A-0C1C-4D4A-B6A3-6822F9E0BB1D}" srcId="{E93FDDB5-4418-44EB-A5AB-CA3E9B461C90}" destId="{0D5B71B7-7292-4E3C-8C03-D3FE0D833505}" srcOrd="1" destOrd="0" parTransId="{3167F24E-0DA5-4211-B1EC-5666DDA73031}" sibTransId="{E884D46C-A5A8-45C1-A1C8-BD36F396ACD1}"/>
    <dgm:cxn modelId="{A7D4EB7E-E186-41FD-9144-07F7D03ECE49}" srcId="{E93FDDB5-4418-44EB-A5AB-CA3E9B461C90}" destId="{A1D11C91-2131-492B-BF24-3C0E61562773}" srcOrd="5" destOrd="0" parTransId="{C25739EC-3B46-4AB0-9392-390CD5358AAB}" sibTransId="{BCF2BE3F-8FCB-4AF0-91FD-71075F3359DF}"/>
    <dgm:cxn modelId="{08792CAA-E841-4924-A2E1-6FE76F4398EB}" type="presOf" srcId="{11D6B48A-91B4-4064-86F6-F78231F6E6CE}" destId="{301EF321-1846-420C-8766-EA82B281FCDB}" srcOrd="0" destOrd="0" presId="urn:microsoft.com/office/officeart/2005/8/layout/venn3"/>
    <dgm:cxn modelId="{4D6E9677-2097-481E-8E71-3CE02B94839F}" type="presOf" srcId="{40CEE109-CE83-4EAB-8B3A-EA4A7635AE1D}" destId="{14E724EA-408B-4DB0-A35D-40530E125BAE}" srcOrd="0" destOrd="0" presId="urn:microsoft.com/office/officeart/2005/8/layout/venn3"/>
    <dgm:cxn modelId="{814CADD2-87D6-4080-84EB-17E7215FF01E}" srcId="{E93FDDB5-4418-44EB-A5AB-CA3E9B461C90}" destId="{40CEE109-CE83-4EAB-8B3A-EA4A7635AE1D}" srcOrd="6" destOrd="0" parTransId="{0E45B428-A925-48D7-BE0B-8CEE07F736FD}" sibTransId="{E2D9D9EC-DF80-4BF0-BAF4-DB952020E200}"/>
    <dgm:cxn modelId="{70A69057-9D5B-4692-8A68-1BF205BEA480}" srcId="{E93FDDB5-4418-44EB-A5AB-CA3E9B461C90}" destId="{38F95EB7-057E-42E7-BB4C-6BAFDF6D1646}" srcOrd="4" destOrd="0" parTransId="{845862CD-BF74-4744-BD66-B4AC26387D18}" sibTransId="{52493003-B2FD-43F7-8E46-8B5E3A8D4B51}"/>
    <dgm:cxn modelId="{51A82CF8-C32C-44C3-B6EF-91899E053E21}" type="presParOf" srcId="{79F621F0-B845-43F2-AB42-657316128F67}" destId="{48561710-1550-4BCB-A101-9CCDFC0F52DE}" srcOrd="0" destOrd="0" presId="urn:microsoft.com/office/officeart/2005/8/layout/venn3"/>
    <dgm:cxn modelId="{BAA47FC5-EF84-4939-B7F0-56E4A087C88B}" type="presParOf" srcId="{79F621F0-B845-43F2-AB42-657316128F67}" destId="{BC87F656-F4FB-487B-B447-2274E9DDEC59}" srcOrd="1" destOrd="0" presId="urn:microsoft.com/office/officeart/2005/8/layout/venn3"/>
    <dgm:cxn modelId="{EEDBF4B7-938B-457D-A591-4B817EA8873C}" type="presParOf" srcId="{79F621F0-B845-43F2-AB42-657316128F67}" destId="{2E1471CA-176F-4EE1-B027-09CBA750D3F3}" srcOrd="2" destOrd="0" presId="urn:microsoft.com/office/officeart/2005/8/layout/venn3"/>
    <dgm:cxn modelId="{8B0945FD-10D2-466E-8EC4-8BAD7525840A}" type="presParOf" srcId="{79F621F0-B845-43F2-AB42-657316128F67}" destId="{687AC735-505C-438F-9B58-6A9D336A4453}" srcOrd="3" destOrd="0" presId="urn:microsoft.com/office/officeart/2005/8/layout/venn3"/>
    <dgm:cxn modelId="{4B713B0C-62B0-4F48-B822-EABFC555C6D4}" type="presParOf" srcId="{79F621F0-B845-43F2-AB42-657316128F67}" destId="{301EF321-1846-420C-8766-EA82B281FCDB}" srcOrd="4" destOrd="0" presId="urn:microsoft.com/office/officeart/2005/8/layout/venn3"/>
    <dgm:cxn modelId="{B8E4ED0C-BFC0-4612-9723-E33330A79D1C}" type="presParOf" srcId="{79F621F0-B845-43F2-AB42-657316128F67}" destId="{16495633-0CC9-4CFC-B065-82C0CAD2E7BC}" srcOrd="5" destOrd="0" presId="urn:microsoft.com/office/officeart/2005/8/layout/venn3"/>
    <dgm:cxn modelId="{326F06C0-CFA5-48D5-8EDD-34FC09D18AE2}" type="presParOf" srcId="{79F621F0-B845-43F2-AB42-657316128F67}" destId="{DF39C6FF-AAB7-4F76-9093-2135605E24E6}" srcOrd="6" destOrd="0" presId="urn:microsoft.com/office/officeart/2005/8/layout/venn3"/>
    <dgm:cxn modelId="{D72FDADA-D50C-43E5-A01E-CF571C03A010}" type="presParOf" srcId="{79F621F0-B845-43F2-AB42-657316128F67}" destId="{48E1DAE9-87BD-48B5-92A5-6584392B4ADA}" srcOrd="7" destOrd="0" presId="urn:microsoft.com/office/officeart/2005/8/layout/venn3"/>
    <dgm:cxn modelId="{2BA6813E-0715-478A-BD94-A29984E1750B}" type="presParOf" srcId="{79F621F0-B845-43F2-AB42-657316128F67}" destId="{EE6077EB-1A7E-4510-9076-9A05E498C386}" srcOrd="8" destOrd="0" presId="urn:microsoft.com/office/officeart/2005/8/layout/venn3"/>
    <dgm:cxn modelId="{08253AF8-DF2B-446F-9043-E5B968B0592A}" type="presParOf" srcId="{79F621F0-B845-43F2-AB42-657316128F67}" destId="{D1D16DFD-DE2B-4E72-A949-DFE4E471F680}" srcOrd="9" destOrd="0" presId="urn:microsoft.com/office/officeart/2005/8/layout/venn3"/>
    <dgm:cxn modelId="{6394A493-0C1F-4236-BB6A-003460C16F32}" type="presParOf" srcId="{79F621F0-B845-43F2-AB42-657316128F67}" destId="{EF8E1382-3545-4CDD-A551-81565892826A}" srcOrd="10" destOrd="0" presId="urn:microsoft.com/office/officeart/2005/8/layout/venn3"/>
    <dgm:cxn modelId="{4D584CBB-81E9-4BB8-A437-A8B887388568}" type="presParOf" srcId="{79F621F0-B845-43F2-AB42-657316128F67}" destId="{03C59BBC-36D8-4EFB-948D-FCF8DC375481}" srcOrd="11" destOrd="0" presId="urn:microsoft.com/office/officeart/2005/8/layout/venn3"/>
    <dgm:cxn modelId="{CAE2C433-2DFF-4E96-A8E5-02F103637D92}" type="presParOf" srcId="{79F621F0-B845-43F2-AB42-657316128F67}" destId="{14E724EA-408B-4DB0-A35D-40530E125BAE}" srcOrd="1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39BD86-2C33-4A5B-BFD3-7EE78ABE634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65A0355-C132-4D9D-97DE-13D534469FA0}">
      <dgm:prSet/>
      <dgm:spPr/>
      <dgm:t>
        <a:bodyPr/>
        <a:lstStyle/>
        <a:p>
          <a:pPr rtl="0"/>
          <a:r>
            <a:rPr lang="en-US" dirty="0" smtClean="0"/>
            <a:t>create a new directory</a:t>
          </a:r>
          <a:endParaRPr lang="zh-CN" dirty="0"/>
        </a:p>
      </dgm:t>
    </dgm:pt>
    <dgm:pt modelId="{EFD48027-775F-4BC2-86D0-6B0038D39AFA}" type="parTrans" cxnId="{B656800E-6894-4F22-B82B-F9296F4E0C70}">
      <dgm:prSet/>
      <dgm:spPr/>
      <dgm:t>
        <a:bodyPr/>
        <a:lstStyle/>
        <a:p>
          <a:endParaRPr lang="zh-CN" altLang="en-US"/>
        </a:p>
      </dgm:t>
    </dgm:pt>
    <dgm:pt modelId="{81A49D0F-5925-4FF4-99D9-32D668468788}" type="sibTrans" cxnId="{B656800E-6894-4F22-B82B-F9296F4E0C70}">
      <dgm:prSet/>
      <dgm:spPr/>
      <dgm:t>
        <a:bodyPr/>
        <a:lstStyle/>
        <a:p>
          <a:endParaRPr lang="zh-CN" altLang="en-US"/>
        </a:p>
      </dgm:t>
    </dgm:pt>
    <dgm:pt modelId="{0AE91FC1-AC42-45DC-A349-AC1BD7CFC9ED}">
      <dgm:prSet/>
      <dgm:spPr/>
      <dgm:t>
        <a:bodyPr/>
        <a:lstStyle/>
        <a:p>
          <a:pPr rtl="0"/>
          <a:r>
            <a:rPr lang="en-US" dirty="0" smtClean="0"/>
            <a:t>open the directory</a:t>
          </a:r>
          <a:endParaRPr lang="zh-CN" dirty="0"/>
        </a:p>
      </dgm:t>
    </dgm:pt>
    <dgm:pt modelId="{6A09BDF1-F09F-4DE1-AA35-3FC1DCBDF394}" type="parTrans" cxnId="{7CDD1BE1-995B-4D07-B2C2-9A719243C351}">
      <dgm:prSet/>
      <dgm:spPr/>
      <dgm:t>
        <a:bodyPr/>
        <a:lstStyle/>
        <a:p>
          <a:endParaRPr lang="zh-CN" altLang="en-US"/>
        </a:p>
      </dgm:t>
    </dgm:pt>
    <dgm:pt modelId="{36896522-2254-417A-896A-2F9C739931CB}" type="sibTrans" cxnId="{7CDD1BE1-995B-4D07-B2C2-9A719243C351}">
      <dgm:prSet/>
      <dgm:spPr/>
      <dgm:t>
        <a:bodyPr/>
        <a:lstStyle/>
        <a:p>
          <a:endParaRPr lang="zh-CN" altLang="en-US"/>
        </a:p>
      </dgm:t>
    </dgm:pt>
    <dgm:pt modelId="{E281E087-C366-4781-A40F-A584C508A805}">
      <dgm:prSet/>
      <dgm:spPr/>
      <dgm:t>
        <a:bodyPr/>
        <a:lstStyle/>
        <a:p>
          <a:pPr rtl="0"/>
          <a:r>
            <a:rPr lang="en-US" altLang="zh-CN" dirty="0" smtClean="0"/>
            <a:t>initialize to repository</a:t>
          </a:r>
          <a:endParaRPr lang="zh-CN" dirty="0"/>
        </a:p>
      </dgm:t>
    </dgm:pt>
    <dgm:pt modelId="{C3EA41D2-50B8-4647-A6EE-1B65F3EF08E0}" type="sibTrans" cxnId="{694E3A44-D7B5-4455-8E67-152C1FF9D33D}">
      <dgm:prSet/>
      <dgm:spPr/>
      <dgm:t>
        <a:bodyPr/>
        <a:lstStyle/>
        <a:p>
          <a:endParaRPr lang="zh-CN" altLang="en-US"/>
        </a:p>
      </dgm:t>
    </dgm:pt>
    <dgm:pt modelId="{8C50FF69-9F28-499E-8A02-D23A6A76C48D}" type="parTrans" cxnId="{694E3A44-D7B5-4455-8E67-152C1FF9D33D}">
      <dgm:prSet/>
      <dgm:spPr/>
      <dgm:t>
        <a:bodyPr/>
        <a:lstStyle/>
        <a:p>
          <a:endParaRPr lang="zh-CN" altLang="en-US"/>
        </a:p>
      </dgm:t>
    </dgm:pt>
    <dgm:pt modelId="{7BFEE264-F32F-44FC-9B75-8485E20D38B7}">
      <dgm:prSet/>
      <dgm:spPr/>
      <dgm:t>
        <a:bodyPr/>
        <a:lstStyle/>
        <a:p>
          <a:pPr rtl="0"/>
          <a:r>
            <a:rPr lang="en-US" altLang="zh-CN" dirty="0" err="1" smtClean="0"/>
            <a:t>mkdir</a:t>
          </a:r>
          <a:r>
            <a:rPr lang="en-US" altLang="zh-CN" dirty="0" smtClean="0"/>
            <a:t> project1</a:t>
          </a:r>
          <a:endParaRPr lang="zh-CN" dirty="0"/>
        </a:p>
      </dgm:t>
    </dgm:pt>
    <dgm:pt modelId="{8AC2FE86-785F-4F7D-8358-D53F57860C50}" type="parTrans" cxnId="{275D5B6F-6D5B-419F-8E8A-A8279BC9D326}">
      <dgm:prSet/>
      <dgm:spPr/>
      <dgm:t>
        <a:bodyPr/>
        <a:lstStyle/>
        <a:p>
          <a:endParaRPr lang="zh-CN" altLang="en-US"/>
        </a:p>
      </dgm:t>
    </dgm:pt>
    <dgm:pt modelId="{3E8AA625-8DB1-4688-B325-964C6CE44AAC}" type="sibTrans" cxnId="{275D5B6F-6D5B-419F-8E8A-A8279BC9D326}">
      <dgm:prSet/>
      <dgm:spPr/>
      <dgm:t>
        <a:bodyPr/>
        <a:lstStyle/>
        <a:p>
          <a:endParaRPr lang="zh-CN" altLang="en-US"/>
        </a:p>
      </dgm:t>
    </dgm:pt>
    <dgm:pt modelId="{3821468D-ABC2-433E-A6FB-B9B124D2811F}">
      <dgm:prSet/>
      <dgm:spPr/>
      <dgm:t>
        <a:bodyPr/>
        <a:lstStyle/>
        <a:p>
          <a:pPr rtl="0"/>
          <a:r>
            <a:rPr lang="en-US" altLang="zh-CN" dirty="0" smtClean="0"/>
            <a:t>cd project1</a:t>
          </a:r>
          <a:endParaRPr lang="zh-CN" dirty="0"/>
        </a:p>
      </dgm:t>
    </dgm:pt>
    <dgm:pt modelId="{BAE6E356-CE45-4950-B1A3-AD904C99745D}" type="parTrans" cxnId="{968F4EB2-2E8F-49F1-BFC8-CF1A36A2B4A9}">
      <dgm:prSet/>
      <dgm:spPr/>
      <dgm:t>
        <a:bodyPr/>
        <a:lstStyle/>
        <a:p>
          <a:endParaRPr lang="zh-CN" altLang="en-US"/>
        </a:p>
      </dgm:t>
    </dgm:pt>
    <dgm:pt modelId="{A34AD419-715D-4EA6-99F9-233D7EF82A5C}" type="sibTrans" cxnId="{968F4EB2-2E8F-49F1-BFC8-CF1A36A2B4A9}">
      <dgm:prSet/>
      <dgm:spPr/>
      <dgm:t>
        <a:bodyPr/>
        <a:lstStyle/>
        <a:p>
          <a:endParaRPr lang="zh-CN" altLang="en-US"/>
        </a:p>
      </dgm:t>
    </dgm:pt>
    <dgm:pt modelId="{FFF09A55-7E40-4645-8678-F3CAADD1E199}">
      <dgm:prSet/>
      <dgm:spPr/>
      <dgm:t>
        <a:bodyPr/>
        <a:lstStyle/>
        <a:p>
          <a:pPr rtl="0"/>
          <a:r>
            <a:rPr lang="en-US" dirty="0" err="1" smtClean="0"/>
            <a:t>git</a:t>
          </a:r>
          <a:r>
            <a:rPr lang="en-US" dirty="0" smtClean="0"/>
            <a:t> </a:t>
          </a:r>
          <a:r>
            <a:rPr lang="en-US" dirty="0" err="1" smtClean="0"/>
            <a:t>init</a:t>
          </a:r>
          <a:endParaRPr lang="zh-CN" dirty="0"/>
        </a:p>
      </dgm:t>
    </dgm:pt>
    <dgm:pt modelId="{C12782A9-234E-4987-A08D-FD52E1FDE913}" type="parTrans" cxnId="{DD21B034-A370-4EE2-A589-196859EAA8C8}">
      <dgm:prSet/>
      <dgm:spPr/>
      <dgm:t>
        <a:bodyPr/>
        <a:lstStyle/>
        <a:p>
          <a:endParaRPr lang="zh-CN" altLang="en-US"/>
        </a:p>
      </dgm:t>
    </dgm:pt>
    <dgm:pt modelId="{A23EACA4-B390-411C-BF13-490E1383E75F}" type="sibTrans" cxnId="{DD21B034-A370-4EE2-A589-196859EAA8C8}">
      <dgm:prSet/>
      <dgm:spPr/>
      <dgm:t>
        <a:bodyPr/>
        <a:lstStyle/>
        <a:p>
          <a:endParaRPr lang="zh-CN" altLang="en-US"/>
        </a:p>
      </dgm:t>
    </dgm:pt>
    <dgm:pt modelId="{ED3725F1-6F2E-4AA8-A1BF-2128B230406C}" type="pres">
      <dgm:prSet presAssocID="{4D39BD86-2C33-4A5B-BFD3-7EE78ABE634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0F73ABC-B804-4659-97F0-0494C1361D38}" type="pres">
      <dgm:prSet presAssocID="{465A0355-C132-4D9D-97DE-13D534469FA0}" presName="composite" presStyleCnt="0"/>
      <dgm:spPr/>
    </dgm:pt>
    <dgm:pt modelId="{AEBCA8C5-E2A3-41FD-B7E7-D4245EE72CC7}" type="pres">
      <dgm:prSet presAssocID="{465A0355-C132-4D9D-97DE-13D534469FA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F1718B-52E2-4A05-90EE-B2344D5B62D0}" type="pres">
      <dgm:prSet presAssocID="{465A0355-C132-4D9D-97DE-13D534469FA0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9E785D48-8788-4321-9AE2-F0A34E8017FC}" type="pres">
      <dgm:prSet presAssocID="{465A0355-C132-4D9D-97DE-13D534469FA0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4B72C7-F3A4-4637-AA8F-E63877C70696}" type="pres">
      <dgm:prSet presAssocID="{81A49D0F-5925-4FF4-99D9-32D668468788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05886FC8-7C18-4AF0-9E88-F58D8E5C824D}" type="pres">
      <dgm:prSet presAssocID="{81A49D0F-5925-4FF4-99D9-32D668468788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6717DCA3-8E79-421F-A081-3E9BC56D2A5E}" type="pres">
      <dgm:prSet presAssocID="{0AE91FC1-AC42-45DC-A349-AC1BD7CFC9ED}" presName="composite" presStyleCnt="0"/>
      <dgm:spPr/>
    </dgm:pt>
    <dgm:pt modelId="{1338275E-20B6-4A45-BEE4-649C704D5BC3}" type="pres">
      <dgm:prSet presAssocID="{0AE91FC1-AC42-45DC-A349-AC1BD7CFC9E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E2BCF7-3F1C-47BD-A2B5-2BA5C9AB31C4}" type="pres">
      <dgm:prSet presAssocID="{0AE91FC1-AC42-45DC-A349-AC1BD7CFC9ED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36D85308-7ABA-4828-B47D-C0C2C8CC6182}" type="pres">
      <dgm:prSet presAssocID="{0AE91FC1-AC42-45DC-A349-AC1BD7CFC9ED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9B853E-B976-45A7-AE4B-B1A4C48819CD}" type="pres">
      <dgm:prSet presAssocID="{36896522-2254-417A-896A-2F9C739931CB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658E8C8C-9E1C-4B70-8529-F3B38E8ECDCA}" type="pres">
      <dgm:prSet presAssocID="{36896522-2254-417A-896A-2F9C739931CB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3A999F23-ECD9-40CC-A62B-798D1CD4B940}" type="pres">
      <dgm:prSet presAssocID="{E281E087-C366-4781-A40F-A584C508A805}" presName="composite" presStyleCnt="0"/>
      <dgm:spPr/>
    </dgm:pt>
    <dgm:pt modelId="{1BECEEA7-830B-42CB-8F50-1F6CDF6D88F1}" type="pres">
      <dgm:prSet presAssocID="{E281E087-C366-4781-A40F-A584C508A805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23209F-63C6-4763-9C8B-F9F3EC67F01F}" type="pres">
      <dgm:prSet presAssocID="{E281E087-C366-4781-A40F-A584C508A805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36DEC2F1-F3AD-4103-9139-14D76E6F4514}" type="pres">
      <dgm:prSet presAssocID="{E281E087-C366-4781-A40F-A584C508A805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D7E2FA7-41DA-46BF-8A28-A85FB0F781D6}" type="presOf" srcId="{0AE91FC1-AC42-45DC-A349-AC1BD7CFC9ED}" destId="{1338275E-20B6-4A45-BEE4-649C704D5BC3}" srcOrd="0" destOrd="0" presId="urn:microsoft.com/office/officeart/2005/8/layout/process3"/>
    <dgm:cxn modelId="{02E9C1A5-EF07-4A3D-974F-7ABE6EC6B067}" type="presOf" srcId="{36896522-2254-417A-896A-2F9C739931CB}" destId="{939B853E-B976-45A7-AE4B-B1A4C48819CD}" srcOrd="0" destOrd="0" presId="urn:microsoft.com/office/officeart/2005/8/layout/process3"/>
    <dgm:cxn modelId="{2058DD34-F0ED-4F35-BB43-70417FB01792}" type="presOf" srcId="{36896522-2254-417A-896A-2F9C739931CB}" destId="{658E8C8C-9E1C-4B70-8529-F3B38E8ECDCA}" srcOrd="1" destOrd="0" presId="urn:microsoft.com/office/officeart/2005/8/layout/process3"/>
    <dgm:cxn modelId="{FA16B1FE-94CD-44DC-980B-A38593501592}" type="presOf" srcId="{E281E087-C366-4781-A40F-A584C508A805}" destId="{1BECEEA7-830B-42CB-8F50-1F6CDF6D88F1}" srcOrd="0" destOrd="0" presId="urn:microsoft.com/office/officeart/2005/8/layout/process3"/>
    <dgm:cxn modelId="{7B5081A2-4661-4986-A2C1-004C5A7211CB}" type="presOf" srcId="{465A0355-C132-4D9D-97DE-13D534469FA0}" destId="{AEBCA8C5-E2A3-41FD-B7E7-D4245EE72CC7}" srcOrd="0" destOrd="0" presId="urn:microsoft.com/office/officeart/2005/8/layout/process3"/>
    <dgm:cxn modelId="{7CDD1BE1-995B-4D07-B2C2-9A719243C351}" srcId="{4D39BD86-2C33-4A5B-BFD3-7EE78ABE6349}" destId="{0AE91FC1-AC42-45DC-A349-AC1BD7CFC9ED}" srcOrd="1" destOrd="0" parTransId="{6A09BDF1-F09F-4DE1-AA35-3FC1DCBDF394}" sibTransId="{36896522-2254-417A-896A-2F9C739931CB}"/>
    <dgm:cxn modelId="{D2574F86-03B1-4DA7-A4F3-3FD6560FE11F}" type="presOf" srcId="{E281E087-C366-4781-A40F-A584C508A805}" destId="{B523209F-63C6-4763-9C8B-F9F3EC67F01F}" srcOrd="1" destOrd="0" presId="urn:microsoft.com/office/officeart/2005/8/layout/process3"/>
    <dgm:cxn modelId="{B656800E-6894-4F22-B82B-F9296F4E0C70}" srcId="{4D39BD86-2C33-4A5B-BFD3-7EE78ABE6349}" destId="{465A0355-C132-4D9D-97DE-13D534469FA0}" srcOrd="0" destOrd="0" parTransId="{EFD48027-775F-4BC2-86D0-6B0038D39AFA}" sibTransId="{81A49D0F-5925-4FF4-99D9-32D668468788}"/>
    <dgm:cxn modelId="{DB411D71-9279-4C81-8B55-DBAB5BA5626B}" type="presOf" srcId="{7BFEE264-F32F-44FC-9B75-8485E20D38B7}" destId="{9E785D48-8788-4321-9AE2-F0A34E8017FC}" srcOrd="0" destOrd="0" presId="urn:microsoft.com/office/officeart/2005/8/layout/process3"/>
    <dgm:cxn modelId="{694E3A44-D7B5-4455-8E67-152C1FF9D33D}" srcId="{4D39BD86-2C33-4A5B-BFD3-7EE78ABE6349}" destId="{E281E087-C366-4781-A40F-A584C508A805}" srcOrd="2" destOrd="0" parTransId="{8C50FF69-9F28-499E-8A02-D23A6A76C48D}" sibTransId="{C3EA41D2-50B8-4647-A6EE-1B65F3EF08E0}"/>
    <dgm:cxn modelId="{C82A3511-655D-4F27-BC8F-5C5AC8D357EA}" type="presOf" srcId="{3821468D-ABC2-433E-A6FB-B9B124D2811F}" destId="{36D85308-7ABA-4828-B47D-C0C2C8CC6182}" srcOrd="0" destOrd="0" presId="urn:microsoft.com/office/officeart/2005/8/layout/process3"/>
    <dgm:cxn modelId="{6D904E32-EE4D-46BB-B5B8-E20DDA4E5B08}" type="presOf" srcId="{465A0355-C132-4D9D-97DE-13D534469FA0}" destId="{2CF1718B-52E2-4A05-90EE-B2344D5B62D0}" srcOrd="1" destOrd="0" presId="urn:microsoft.com/office/officeart/2005/8/layout/process3"/>
    <dgm:cxn modelId="{275D5B6F-6D5B-419F-8E8A-A8279BC9D326}" srcId="{465A0355-C132-4D9D-97DE-13D534469FA0}" destId="{7BFEE264-F32F-44FC-9B75-8485E20D38B7}" srcOrd="0" destOrd="0" parTransId="{8AC2FE86-785F-4F7D-8358-D53F57860C50}" sibTransId="{3E8AA625-8DB1-4688-B325-964C6CE44AAC}"/>
    <dgm:cxn modelId="{81856B65-98D3-40A4-BB34-D5B6F48C54E0}" type="presOf" srcId="{81A49D0F-5925-4FF4-99D9-32D668468788}" destId="{05886FC8-7C18-4AF0-9E88-F58D8E5C824D}" srcOrd="1" destOrd="0" presId="urn:microsoft.com/office/officeart/2005/8/layout/process3"/>
    <dgm:cxn modelId="{F3461C21-C79B-4761-BC59-BC9E28D886E6}" type="presOf" srcId="{81A49D0F-5925-4FF4-99D9-32D668468788}" destId="{0A4B72C7-F3A4-4637-AA8F-E63877C70696}" srcOrd="0" destOrd="0" presId="urn:microsoft.com/office/officeart/2005/8/layout/process3"/>
    <dgm:cxn modelId="{054C0321-2A4B-4D34-9CCD-D6340A7A8590}" type="presOf" srcId="{4D39BD86-2C33-4A5B-BFD3-7EE78ABE6349}" destId="{ED3725F1-6F2E-4AA8-A1BF-2128B230406C}" srcOrd="0" destOrd="0" presId="urn:microsoft.com/office/officeart/2005/8/layout/process3"/>
    <dgm:cxn modelId="{968F4EB2-2E8F-49F1-BFC8-CF1A36A2B4A9}" srcId="{0AE91FC1-AC42-45DC-A349-AC1BD7CFC9ED}" destId="{3821468D-ABC2-433E-A6FB-B9B124D2811F}" srcOrd="0" destOrd="0" parTransId="{BAE6E356-CE45-4950-B1A3-AD904C99745D}" sibTransId="{A34AD419-715D-4EA6-99F9-233D7EF82A5C}"/>
    <dgm:cxn modelId="{402C93C4-3B71-4106-AD64-972435D305E4}" type="presOf" srcId="{0AE91FC1-AC42-45DC-A349-AC1BD7CFC9ED}" destId="{09E2BCF7-3F1C-47BD-A2B5-2BA5C9AB31C4}" srcOrd="1" destOrd="0" presId="urn:microsoft.com/office/officeart/2005/8/layout/process3"/>
    <dgm:cxn modelId="{DD21B034-A370-4EE2-A589-196859EAA8C8}" srcId="{E281E087-C366-4781-A40F-A584C508A805}" destId="{FFF09A55-7E40-4645-8678-F3CAADD1E199}" srcOrd="0" destOrd="0" parTransId="{C12782A9-234E-4987-A08D-FD52E1FDE913}" sibTransId="{A23EACA4-B390-411C-BF13-490E1383E75F}"/>
    <dgm:cxn modelId="{13723E4D-0122-4012-9C51-3B7A75C3FE09}" type="presOf" srcId="{FFF09A55-7E40-4645-8678-F3CAADD1E199}" destId="{36DEC2F1-F3AD-4103-9139-14D76E6F4514}" srcOrd="0" destOrd="0" presId="urn:microsoft.com/office/officeart/2005/8/layout/process3"/>
    <dgm:cxn modelId="{74CA26C1-7447-4EB2-951B-0E31C78EC7FB}" type="presParOf" srcId="{ED3725F1-6F2E-4AA8-A1BF-2128B230406C}" destId="{40F73ABC-B804-4659-97F0-0494C1361D38}" srcOrd="0" destOrd="0" presId="urn:microsoft.com/office/officeart/2005/8/layout/process3"/>
    <dgm:cxn modelId="{D1EB7090-BF43-4D69-AB95-AF7C387FAC2C}" type="presParOf" srcId="{40F73ABC-B804-4659-97F0-0494C1361D38}" destId="{AEBCA8C5-E2A3-41FD-B7E7-D4245EE72CC7}" srcOrd="0" destOrd="0" presId="urn:microsoft.com/office/officeart/2005/8/layout/process3"/>
    <dgm:cxn modelId="{60AECFE5-1143-4832-AF5B-926B7EC2139C}" type="presParOf" srcId="{40F73ABC-B804-4659-97F0-0494C1361D38}" destId="{2CF1718B-52E2-4A05-90EE-B2344D5B62D0}" srcOrd="1" destOrd="0" presId="urn:microsoft.com/office/officeart/2005/8/layout/process3"/>
    <dgm:cxn modelId="{337A2E74-3273-4E78-A5CC-A7C409E85CC1}" type="presParOf" srcId="{40F73ABC-B804-4659-97F0-0494C1361D38}" destId="{9E785D48-8788-4321-9AE2-F0A34E8017FC}" srcOrd="2" destOrd="0" presId="urn:microsoft.com/office/officeart/2005/8/layout/process3"/>
    <dgm:cxn modelId="{44262B22-1FCA-4E6F-9C5A-767CFA88607D}" type="presParOf" srcId="{ED3725F1-6F2E-4AA8-A1BF-2128B230406C}" destId="{0A4B72C7-F3A4-4637-AA8F-E63877C70696}" srcOrd="1" destOrd="0" presId="urn:microsoft.com/office/officeart/2005/8/layout/process3"/>
    <dgm:cxn modelId="{E2A828E7-176C-4F83-A239-0A5DD7A4AD51}" type="presParOf" srcId="{0A4B72C7-F3A4-4637-AA8F-E63877C70696}" destId="{05886FC8-7C18-4AF0-9E88-F58D8E5C824D}" srcOrd="0" destOrd="0" presId="urn:microsoft.com/office/officeart/2005/8/layout/process3"/>
    <dgm:cxn modelId="{1A45EDE1-7FDF-48D6-8E45-3297171ABD8E}" type="presParOf" srcId="{ED3725F1-6F2E-4AA8-A1BF-2128B230406C}" destId="{6717DCA3-8E79-421F-A081-3E9BC56D2A5E}" srcOrd="2" destOrd="0" presId="urn:microsoft.com/office/officeart/2005/8/layout/process3"/>
    <dgm:cxn modelId="{05311CD0-EBBE-40AB-A429-815F9B2D6515}" type="presParOf" srcId="{6717DCA3-8E79-421F-A081-3E9BC56D2A5E}" destId="{1338275E-20B6-4A45-BEE4-649C704D5BC3}" srcOrd="0" destOrd="0" presId="urn:microsoft.com/office/officeart/2005/8/layout/process3"/>
    <dgm:cxn modelId="{E6DB9BFB-C145-4965-9FC8-BE238F788599}" type="presParOf" srcId="{6717DCA3-8E79-421F-A081-3E9BC56D2A5E}" destId="{09E2BCF7-3F1C-47BD-A2B5-2BA5C9AB31C4}" srcOrd="1" destOrd="0" presId="urn:microsoft.com/office/officeart/2005/8/layout/process3"/>
    <dgm:cxn modelId="{48EDD565-F41A-4F5A-9F54-A7FB20867DBC}" type="presParOf" srcId="{6717DCA3-8E79-421F-A081-3E9BC56D2A5E}" destId="{36D85308-7ABA-4828-B47D-C0C2C8CC6182}" srcOrd="2" destOrd="0" presId="urn:microsoft.com/office/officeart/2005/8/layout/process3"/>
    <dgm:cxn modelId="{3AECF67B-14B7-44E3-95FD-62244C5E16EF}" type="presParOf" srcId="{ED3725F1-6F2E-4AA8-A1BF-2128B230406C}" destId="{939B853E-B976-45A7-AE4B-B1A4C48819CD}" srcOrd="3" destOrd="0" presId="urn:microsoft.com/office/officeart/2005/8/layout/process3"/>
    <dgm:cxn modelId="{2CE54927-A77F-401B-ADD7-770E14B881EE}" type="presParOf" srcId="{939B853E-B976-45A7-AE4B-B1A4C48819CD}" destId="{658E8C8C-9E1C-4B70-8529-F3B38E8ECDCA}" srcOrd="0" destOrd="0" presId="urn:microsoft.com/office/officeart/2005/8/layout/process3"/>
    <dgm:cxn modelId="{BF992786-C4A6-4286-B6D1-9B0363EC92F9}" type="presParOf" srcId="{ED3725F1-6F2E-4AA8-A1BF-2128B230406C}" destId="{3A999F23-ECD9-40CC-A62B-798D1CD4B940}" srcOrd="4" destOrd="0" presId="urn:microsoft.com/office/officeart/2005/8/layout/process3"/>
    <dgm:cxn modelId="{0F54DF5A-8280-469B-8CA0-F6B95ADFCBA2}" type="presParOf" srcId="{3A999F23-ECD9-40CC-A62B-798D1CD4B940}" destId="{1BECEEA7-830B-42CB-8F50-1F6CDF6D88F1}" srcOrd="0" destOrd="0" presId="urn:microsoft.com/office/officeart/2005/8/layout/process3"/>
    <dgm:cxn modelId="{1AAE12BE-09E0-44D9-B432-5245F1D3E5ED}" type="presParOf" srcId="{3A999F23-ECD9-40CC-A62B-798D1CD4B940}" destId="{B523209F-63C6-4763-9C8B-F9F3EC67F01F}" srcOrd="1" destOrd="0" presId="urn:microsoft.com/office/officeart/2005/8/layout/process3"/>
    <dgm:cxn modelId="{D62DF98A-47F5-4280-BBE2-7AF59F2F7811}" type="presParOf" srcId="{3A999F23-ECD9-40CC-A62B-798D1CD4B940}" destId="{36DEC2F1-F3AD-4103-9139-14D76E6F451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F6ACA3-B33A-4688-84D4-75E76FC2C6D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D3D835D-02C3-4506-96A0-4197701486F2}">
      <dgm:prSet/>
      <dgm:spPr/>
      <dgm:t>
        <a:bodyPr/>
        <a:lstStyle/>
        <a:p>
          <a:pPr rtl="0"/>
          <a:r>
            <a:rPr lang="en-US" dirty="0" smtClean="0"/>
            <a:t>working copy of local repository</a:t>
          </a:r>
          <a:endParaRPr lang="zh-CN" dirty="0"/>
        </a:p>
      </dgm:t>
    </dgm:pt>
    <dgm:pt modelId="{C6A401D1-5952-40E1-850F-4A30EA775FAE}" type="parTrans" cxnId="{C9C3451D-A480-4957-B836-678AE5967408}">
      <dgm:prSet/>
      <dgm:spPr/>
      <dgm:t>
        <a:bodyPr/>
        <a:lstStyle/>
        <a:p>
          <a:endParaRPr lang="zh-CN" altLang="en-US"/>
        </a:p>
      </dgm:t>
    </dgm:pt>
    <dgm:pt modelId="{511B7842-9F9B-4DEF-AA51-215C34416E2C}" type="sibTrans" cxnId="{C9C3451D-A480-4957-B836-678AE5967408}">
      <dgm:prSet/>
      <dgm:spPr/>
      <dgm:t>
        <a:bodyPr/>
        <a:lstStyle/>
        <a:p>
          <a:endParaRPr lang="zh-CN" altLang="en-US"/>
        </a:p>
      </dgm:t>
    </dgm:pt>
    <dgm:pt modelId="{4BB87E00-57B3-479E-AB25-BC3E79ACBB4D}">
      <dgm:prSet/>
      <dgm:spPr/>
      <dgm:t>
        <a:bodyPr/>
        <a:lstStyle/>
        <a:p>
          <a:pPr rtl="0"/>
          <a:r>
            <a:rPr lang="en-US" smtClean="0"/>
            <a:t>git clone /path/to/repository</a:t>
          </a:r>
          <a:endParaRPr lang="zh-CN"/>
        </a:p>
      </dgm:t>
    </dgm:pt>
    <dgm:pt modelId="{E715964B-7E90-4111-9E28-40120557FD03}" type="parTrans" cxnId="{29605A78-8DEE-41AE-A7C7-16911B43B2C4}">
      <dgm:prSet/>
      <dgm:spPr/>
      <dgm:t>
        <a:bodyPr/>
        <a:lstStyle/>
        <a:p>
          <a:endParaRPr lang="zh-CN" altLang="en-US"/>
        </a:p>
      </dgm:t>
    </dgm:pt>
    <dgm:pt modelId="{1A0D5A0A-72D3-4D27-AF34-C107F16B1C8B}" type="sibTrans" cxnId="{29605A78-8DEE-41AE-A7C7-16911B43B2C4}">
      <dgm:prSet/>
      <dgm:spPr/>
      <dgm:t>
        <a:bodyPr/>
        <a:lstStyle/>
        <a:p>
          <a:endParaRPr lang="zh-CN" altLang="en-US"/>
        </a:p>
      </dgm:t>
    </dgm:pt>
    <dgm:pt modelId="{74FB9550-661A-4C11-A554-3125D6982FAE}">
      <dgm:prSet/>
      <dgm:spPr/>
      <dgm:t>
        <a:bodyPr/>
        <a:lstStyle/>
        <a:p>
          <a:pPr rtl="0"/>
          <a:r>
            <a:rPr lang="en-US" smtClean="0"/>
            <a:t>or a remote server</a:t>
          </a:r>
          <a:endParaRPr lang="zh-CN"/>
        </a:p>
      </dgm:t>
    </dgm:pt>
    <dgm:pt modelId="{76A35467-27CF-471B-9ED5-BE7878D0135B}" type="parTrans" cxnId="{8DD62175-3202-4F1F-99E7-7CE42209441D}">
      <dgm:prSet/>
      <dgm:spPr/>
      <dgm:t>
        <a:bodyPr/>
        <a:lstStyle/>
        <a:p>
          <a:endParaRPr lang="zh-CN" altLang="en-US"/>
        </a:p>
      </dgm:t>
    </dgm:pt>
    <dgm:pt modelId="{ED6FFE99-30D3-436C-8A84-8CA17E702489}" type="sibTrans" cxnId="{8DD62175-3202-4F1F-99E7-7CE42209441D}">
      <dgm:prSet/>
      <dgm:spPr/>
      <dgm:t>
        <a:bodyPr/>
        <a:lstStyle/>
        <a:p>
          <a:endParaRPr lang="zh-CN" altLang="en-US"/>
        </a:p>
      </dgm:t>
    </dgm:pt>
    <dgm:pt modelId="{1B5DF724-69B4-4076-862F-391E899B2055}">
      <dgm:prSet/>
      <dgm:spPr/>
      <dgm:t>
        <a:bodyPr/>
        <a:lstStyle/>
        <a:p>
          <a:pPr rtl="0"/>
          <a:r>
            <a:rPr lang="en-US" smtClean="0"/>
            <a:t>git clone username@host:/path/to/repository</a:t>
          </a:r>
          <a:endParaRPr lang="zh-CN"/>
        </a:p>
      </dgm:t>
    </dgm:pt>
    <dgm:pt modelId="{DC051B1F-1CFC-4B7F-8981-880A305F0073}" type="parTrans" cxnId="{7904A626-9F13-49D0-8FA6-F1953E1ABCF1}">
      <dgm:prSet/>
      <dgm:spPr/>
      <dgm:t>
        <a:bodyPr/>
        <a:lstStyle/>
        <a:p>
          <a:endParaRPr lang="zh-CN" altLang="en-US"/>
        </a:p>
      </dgm:t>
    </dgm:pt>
    <dgm:pt modelId="{77A09623-1A00-4C8C-87C7-F4450045C513}" type="sibTrans" cxnId="{7904A626-9F13-49D0-8FA6-F1953E1ABCF1}">
      <dgm:prSet/>
      <dgm:spPr/>
      <dgm:t>
        <a:bodyPr/>
        <a:lstStyle/>
        <a:p>
          <a:endParaRPr lang="zh-CN" altLang="en-US"/>
        </a:p>
      </dgm:t>
    </dgm:pt>
    <dgm:pt modelId="{3132AD36-1160-4FFD-9195-5C292C64057F}" type="pres">
      <dgm:prSet presAssocID="{CCF6ACA3-B33A-4688-84D4-75E76FC2C6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0F4D8E2-84DC-41C8-91BF-44C713C3744C}" type="pres">
      <dgm:prSet presAssocID="{2D3D835D-02C3-4506-96A0-4197701486F2}" presName="linNode" presStyleCnt="0"/>
      <dgm:spPr/>
    </dgm:pt>
    <dgm:pt modelId="{487D6826-1BDF-43B4-8A06-53A1C6AD62CD}" type="pres">
      <dgm:prSet presAssocID="{2D3D835D-02C3-4506-96A0-4197701486F2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E117D4-29F3-430A-9E1F-F4948AEEBBD5}" type="pres">
      <dgm:prSet presAssocID="{2D3D835D-02C3-4506-96A0-4197701486F2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05C724-860B-414C-88E4-0468A93FBA49}" type="pres">
      <dgm:prSet presAssocID="{511B7842-9F9B-4DEF-AA51-215C34416E2C}" presName="sp" presStyleCnt="0"/>
      <dgm:spPr/>
    </dgm:pt>
    <dgm:pt modelId="{649FE004-F24D-4837-802C-C7F56D50C7E6}" type="pres">
      <dgm:prSet presAssocID="{74FB9550-661A-4C11-A554-3125D6982FAE}" presName="linNode" presStyleCnt="0"/>
      <dgm:spPr/>
    </dgm:pt>
    <dgm:pt modelId="{E3AEDAB8-42C7-40DE-A39D-5C8DBDDBFBD6}" type="pres">
      <dgm:prSet presAssocID="{74FB9550-661A-4C11-A554-3125D6982FAE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97403F-3E5B-43A4-8962-1EDDA7CA6487}" type="pres">
      <dgm:prSet presAssocID="{74FB9550-661A-4C11-A554-3125D6982FAE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D62175-3202-4F1F-99E7-7CE42209441D}" srcId="{CCF6ACA3-B33A-4688-84D4-75E76FC2C6D2}" destId="{74FB9550-661A-4C11-A554-3125D6982FAE}" srcOrd="1" destOrd="0" parTransId="{76A35467-27CF-471B-9ED5-BE7878D0135B}" sibTransId="{ED6FFE99-30D3-436C-8A84-8CA17E702489}"/>
    <dgm:cxn modelId="{6E490E6E-17C4-43AF-B37A-43E9AC029F2D}" type="presOf" srcId="{CCF6ACA3-B33A-4688-84D4-75E76FC2C6D2}" destId="{3132AD36-1160-4FFD-9195-5C292C64057F}" srcOrd="0" destOrd="0" presId="urn:microsoft.com/office/officeart/2005/8/layout/vList5"/>
    <dgm:cxn modelId="{17A65A70-3909-4E19-AAC1-08A3D050817A}" type="presOf" srcId="{1B5DF724-69B4-4076-862F-391E899B2055}" destId="{0097403F-3E5B-43A4-8962-1EDDA7CA6487}" srcOrd="0" destOrd="0" presId="urn:microsoft.com/office/officeart/2005/8/layout/vList5"/>
    <dgm:cxn modelId="{295FBB9D-1691-4350-852F-07D63BDFBB43}" type="presOf" srcId="{4BB87E00-57B3-479E-AB25-BC3E79ACBB4D}" destId="{C0E117D4-29F3-430A-9E1F-F4948AEEBBD5}" srcOrd="0" destOrd="0" presId="urn:microsoft.com/office/officeart/2005/8/layout/vList5"/>
    <dgm:cxn modelId="{3833E507-2853-4CAA-B66B-8574C4C37A78}" type="presOf" srcId="{2D3D835D-02C3-4506-96A0-4197701486F2}" destId="{487D6826-1BDF-43B4-8A06-53A1C6AD62CD}" srcOrd="0" destOrd="0" presId="urn:microsoft.com/office/officeart/2005/8/layout/vList5"/>
    <dgm:cxn modelId="{7904A626-9F13-49D0-8FA6-F1953E1ABCF1}" srcId="{74FB9550-661A-4C11-A554-3125D6982FAE}" destId="{1B5DF724-69B4-4076-862F-391E899B2055}" srcOrd="0" destOrd="0" parTransId="{DC051B1F-1CFC-4B7F-8981-880A305F0073}" sibTransId="{77A09623-1A00-4C8C-87C7-F4450045C513}"/>
    <dgm:cxn modelId="{29605A78-8DEE-41AE-A7C7-16911B43B2C4}" srcId="{2D3D835D-02C3-4506-96A0-4197701486F2}" destId="{4BB87E00-57B3-479E-AB25-BC3E79ACBB4D}" srcOrd="0" destOrd="0" parTransId="{E715964B-7E90-4111-9E28-40120557FD03}" sibTransId="{1A0D5A0A-72D3-4D27-AF34-C107F16B1C8B}"/>
    <dgm:cxn modelId="{4CB84927-485B-485E-BAC5-586BD2E480B4}" type="presOf" srcId="{74FB9550-661A-4C11-A554-3125D6982FAE}" destId="{E3AEDAB8-42C7-40DE-A39D-5C8DBDDBFBD6}" srcOrd="0" destOrd="0" presId="urn:microsoft.com/office/officeart/2005/8/layout/vList5"/>
    <dgm:cxn modelId="{C9C3451D-A480-4957-B836-678AE5967408}" srcId="{CCF6ACA3-B33A-4688-84D4-75E76FC2C6D2}" destId="{2D3D835D-02C3-4506-96A0-4197701486F2}" srcOrd="0" destOrd="0" parTransId="{C6A401D1-5952-40E1-850F-4A30EA775FAE}" sibTransId="{511B7842-9F9B-4DEF-AA51-215C34416E2C}"/>
    <dgm:cxn modelId="{1D4B7D17-9E4F-41ED-910D-CCE7E9AC8136}" type="presParOf" srcId="{3132AD36-1160-4FFD-9195-5C292C64057F}" destId="{B0F4D8E2-84DC-41C8-91BF-44C713C3744C}" srcOrd="0" destOrd="0" presId="urn:microsoft.com/office/officeart/2005/8/layout/vList5"/>
    <dgm:cxn modelId="{F2CC0FB9-5891-4F91-BB59-7EAF1EC1D373}" type="presParOf" srcId="{B0F4D8E2-84DC-41C8-91BF-44C713C3744C}" destId="{487D6826-1BDF-43B4-8A06-53A1C6AD62CD}" srcOrd="0" destOrd="0" presId="urn:microsoft.com/office/officeart/2005/8/layout/vList5"/>
    <dgm:cxn modelId="{4D94885A-B51D-46FC-8168-080DFCB09FCA}" type="presParOf" srcId="{B0F4D8E2-84DC-41C8-91BF-44C713C3744C}" destId="{C0E117D4-29F3-430A-9E1F-F4948AEEBBD5}" srcOrd="1" destOrd="0" presId="urn:microsoft.com/office/officeart/2005/8/layout/vList5"/>
    <dgm:cxn modelId="{7C2611F3-293D-42FF-AE3F-DD8FEABC6F36}" type="presParOf" srcId="{3132AD36-1160-4FFD-9195-5C292C64057F}" destId="{6405C724-860B-414C-88E4-0468A93FBA49}" srcOrd="1" destOrd="0" presId="urn:microsoft.com/office/officeart/2005/8/layout/vList5"/>
    <dgm:cxn modelId="{4ADEBAEA-3005-4F1C-ACB9-BC6B57384816}" type="presParOf" srcId="{3132AD36-1160-4FFD-9195-5C292C64057F}" destId="{649FE004-F24D-4837-802C-C7F56D50C7E6}" srcOrd="2" destOrd="0" presId="urn:microsoft.com/office/officeart/2005/8/layout/vList5"/>
    <dgm:cxn modelId="{FCE9BB27-B233-4132-B34C-98D9284083DB}" type="presParOf" srcId="{649FE004-F24D-4837-802C-C7F56D50C7E6}" destId="{E3AEDAB8-42C7-40DE-A39D-5C8DBDDBFBD6}" srcOrd="0" destOrd="0" presId="urn:microsoft.com/office/officeart/2005/8/layout/vList5"/>
    <dgm:cxn modelId="{E166CA17-FBFB-4B40-9AFE-2773A1BC3F9C}" type="presParOf" srcId="{649FE004-F24D-4837-802C-C7F56D50C7E6}" destId="{0097403F-3E5B-43A4-8962-1EDDA7CA648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5A4798-6018-455F-B6F9-DD08C924264D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3C0801D-1222-4A82-9BC2-6133015F5277}">
      <dgm:prSet/>
      <dgm:spPr/>
      <dgm:t>
        <a:bodyPr/>
        <a:lstStyle/>
        <a:p>
          <a:pPr rtl="0"/>
          <a:r>
            <a:rPr lang="en-US" smtClean="0"/>
            <a:t>add file(s) to revision Index</a:t>
          </a:r>
          <a:endParaRPr lang="zh-CN"/>
        </a:p>
      </dgm:t>
    </dgm:pt>
    <dgm:pt modelId="{B5459A49-F48A-4A29-95D1-1D1C994D2CC4}" type="parTrans" cxnId="{8BFC920C-303F-4157-B750-F3609EF13D0A}">
      <dgm:prSet/>
      <dgm:spPr/>
      <dgm:t>
        <a:bodyPr/>
        <a:lstStyle/>
        <a:p>
          <a:endParaRPr lang="zh-CN" altLang="en-US"/>
        </a:p>
      </dgm:t>
    </dgm:pt>
    <dgm:pt modelId="{D5A5E944-EECD-4827-8E3F-A475CEF0390E}" type="sibTrans" cxnId="{8BFC920C-303F-4157-B750-F3609EF13D0A}">
      <dgm:prSet/>
      <dgm:spPr/>
      <dgm:t>
        <a:bodyPr/>
        <a:lstStyle/>
        <a:p>
          <a:endParaRPr lang="zh-CN" altLang="en-US"/>
        </a:p>
      </dgm:t>
    </dgm:pt>
    <dgm:pt modelId="{C40FF1F7-9694-4A7A-AB19-FDDA54FB5142}">
      <dgm:prSet/>
      <dgm:spPr/>
      <dgm:t>
        <a:bodyPr/>
        <a:lstStyle/>
        <a:p>
          <a:pPr rtl="0"/>
          <a:r>
            <a:rPr lang="en-US" smtClean="0"/>
            <a:t>git add &lt;filename&gt;</a:t>
          </a:r>
          <a:endParaRPr lang="zh-CN"/>
        </a:p>
      </dgm:t>
    </dgm:pt>
    <dgm:pt modelId="{44D8FD42-1514-49A8-8897-EE1400FECC3C}" type="parTrans" cxnId="{DFC7474E-72F6-48AA-896D-B7168025AA3D}">
      <dgm:prSet/>
      <dgm:spPr/>
      <dgm:t>
        <a:bodyPr/>
        <a:lstStyle/>
        <a:p>
          <a:endParaRPr lang="zh-CN" altLang="en-US"/>
        </a:p>
      </dgm:t>
    </dgm:pt>
    <dgm:pt modelId="{95B6C2BB-1AA5-4F02-A1E5-4CE6CF0CAF79}" type="sibTrans" cxnId="{DFC7474E-72F6-48AA-896D-B7168025AA3D}">
      <dgm:prSet/>
      <dgm:spPr/>
      <dgm:t>
        <a:bodyPr/>
        <a:lstStyle/>
        <a:p>
          <a:endParaRPr lang="zh-CN" altLang="en-US"/>
        </a:p>
      </dgm:t>
    </dgm:pt>
    <dgm:pt modelId="{26A0FA8F-6866-4BD6-9253-B0CCCD3AA2DE}">
      <dgm:prSet/>
      <dgm:spPr/>
      <dgm:t>
        <a:bodyPr/>
        <a:lstStyle/>
        <a:p>
          <a:pPr rtl="0"/>
          <a:r>
            <a:rPr lang="en-US" smtClean="0"/>
            <a:t>git add *</a:t>
          </a:r>
          <a:endParaRPr lang="zh-CN"/>
        </a:p>
      </dgm:t>
    </dgm:pt>
    <dgm:pt modelId="{3AC5C041-F379-4EB8-8076-F9D89853AF0D}" type="parTrans" cxnId="{C730F5B2-16A0-4A23-B402-E123842F79F7}">
      <dgm:prSet/>
      <dgm:spPr/>
      <dgm:t>
        <a:bodyPr/>
        <a:lstStyle/>
        <a:p>
          <a:endParaRPr lang="zh-CN" altLang="en-US"/>
        </a:p>
      </dgm:t>
    </dgm:pt>
    <dgm:pt modelId="{57688DD8-6F9E-4B0C-82C2-836D0DE8279E}" type="sibTrans" cxnId="{C730F5B2-16A0-4A23-B402-E123842F79F7}">
      <dgm:prSet/>
      <dgm:spPr/>
      <dgm:t>
        <a:bodyPr/>
        <a:lstStyle/>
        <a:p>
          <a:endParaRPr lang="zh-CN" altLang="en-US"/>
        </a:p>
      </dgm:t>
    </dgm:pt>
    <dgm:pt modelId="{13EA9CA5-1A77-4BEB-AFDD-D923597388EC}">
      <dgm:prSet/>
      <dgm:spPr/>
      <dgm:t>
        <a:bodyPr/>
        <a:lstStyle/>
        <a:p>
          <a:pPr rtl="0"/>
          <a:r>
            <a:rPr lang="en-US" dirty="0" smtClean="0"/>
            <a:t>commit the change(s) to local revision HEAD</a:t>
          </a:r>
          <a:endParaRPr lang="zh-CN" dirty="0"/>
        </a:p>
      </dgm:t>
    </dgm:pt>
    <dgm:pt modelId="{DCBA77A3-21C6-4084-9E01-B7EF51162325}" type="parTrans" cxnId="{EE82502C-29AA-4DED-846F-768DE6CB99CC}">
      <dgm:prSet/>
      <dgm:spPr/>
      <dgm:t>
        <a:bodyPr/>
        <a:lstStyle/>
        <a:p>
          <a:endParaRPr lang="zh-CN" altLang="en-US"/>
        </a:p>
      </dgm:t>
    </dgm:pt>
    <dgm:pt modelId="{07502DD1-9C09-40D0-8662-338FD0CA0181}" type="sibTrans" cxnId="{EE82502C-29AA-4DED-846F-768DE6CB99CC}">
      <dgm:prSet/>
      <dgm:spPr/>
      <dgm:t>
        <a:bodyPr/>
        <a:lstStyle/>
        <a:p>
          <a:endParaRPr lang="zh-CN" altLang="en-US"/>
        </a:p>
      </dgm:t>
    </dgm:pt>
    <dgm:pt modelId="{E3DAC9FA-5840-4968-9009-1768A26AD1C7}">
      <dgm:prSet/>
      <dgm:spPr/>
      <dgm:t>
        <a:bodyPr/>
        <a:lstStyle/>
        <a:p>
          <a:pPr rtl="0"/>
          <a:r>
            <a:rPr lang="en-US" dirty="0" err="1" smtClean="0"/>
            <a:t>git</a:t>
          </a:r>
          <a:r>
            <a:rPr lang="en-US" dirty="0" smtClean="0"/>
            <a:t> commit –m “Comment </a:t>
          </a:r>
          <a:r>
            <a:rPr lang="en-US" dirty="0" err="1" smtClean="0"/>
            <a:t>msg</a:t>
          </a:r>
          <a:r>
            <a:rPr lang="en-US" dirty="0" smtClean="0"/>
            <a:t>”</a:t>
          </a:r>
          <a:endParaRPr lang="zh-CN" dirty="0"/>
        </a:p>
      </dgm:t>
    </dgm:pt>
    <dgm:pt modelId="{ECE6F305-A957-4B91-B0A9-3BC7FEFF54A8}" type="parTrans" cxnId="{D810A72B-8269-426B-B53F-3D1FEDA4A2D2}">
      <dgm:prSet/>
      <dgm:spPr/>
      <dgm:t>
        <a:bodyPr/>
        <a:lstStyle/>
        <a:p>
          <a:endParaRPr lang="zh-CN" altLang="en-US"/>
        </a:p>
      </dgm:t>
    </dgm:pt>
    <dgm:pt modelId="{25C0238B-84C3-4D97-A916-1923BF34F657}" type="sibTrans" cxnId="{D810A72B-8269-426B-B53F-3D1FEDA4A2D2}">
      <dgm:prSet/>
      <dgm:spPr/>
      <dgm:t>
        <a:bodyPr/>
        <a:lstStyle/>
        <a:p>
          <a:endParaRPr lang="zh-CN" altLang="en-US"/>
        </a:p>
      </dgm:t>
    </dgm:pt>
    <dgm:pt modelId="{60DF2807-3391-4C43-899E-E1811F4A73DA}" type="pres">
      <dgm:prSet presAssocID="{7A5A4798-6018-455F-B6F9-DD08C924264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6DB741-6555-48DC-9537-5FE7EACF615B}" type="pres">
      <dgm:prSet presAssocID="{53C0801D-1222-4A82-9BC2-6133015F5277}" presName="composite" presStyleCnt="0"/>
      <dgm:spPr/>
    </dgm:pt>
    <dgm:pt modelId="{E944D477-3133-4B8E-A063-43F496CF60BD}" type="pres">
      <dgm:prSet presAssocID="{53C0801D-1222-4A82-9BC2-6133015F5277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C08155-36AC-429C-915F-C6AAE1EDEDCB}" type="pres">
      <dgm:prSet presAssocID="{53C0801D-1222-4A82-9BC2-6133015F5277}" presName="parSh" presStyleLbl="node1" presStyleIdx="0" presStyleCnt="2"/>
      <dgm:spPr/>
      <dgm:t>
        <a:bodyPr/>
        <a:lstStyle/>
        <a:p>
          <a:endParaRPr lang="zh-CN" altLang="en-US"/>
        </a:p>
      </dgm:t>
    </dgm:pt>
    <dgm:pt modelId="{51A2E1F2-3CB0-4A58-A038-D083C27AAF51}" type="pres">
      <dgm:prSet presAssocID="{53C0801D-1222-4A82-9BC2-6133015F5277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AC0E01-D890-4696-89A4-52C492FD6162}" type="pres">
      <dgm:prSet presAssocID="{D5A5E944-EECD-4827-8E3F-A475CEF0390E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271CA02D-7FCE-4CC7-B5A7-C7AC14B8DBBC}" type="pres">
      <dgm:prSet presAssocID="{D5A5E944-EECD-4827-8E3F-A475CEF0390E}" presName="connTx" presStyleLbl="sibTrans2D1" presStyleIdx="0" presStyleCnt="1"/>
      <dgm:spPr/>
      <dgm:t>
        <a:bodyPr/>
        <a:lstStyle/>
        <a:p>
          <a:endParaRPr lang="zh-CN" altLang="en-US"/>
        </a:p>
      </dgm:t>
    </dgm:pt>
    <dgm:pt modelId="{675B1BAA-6B3F-4C0C-99A1-1319501461F4}" type="pres">
      <dgm:prSet presAssocID="{13EA9CA5-1A77-4BEB-AFDD-D923597388EC}" presName="composite" presStyleCnt="0"/>
      <dgm:spPr/>
    </dgm:pt>
    <dgm:pt modelId="{857CCCA9-F702-4286-96C0-81373F02FD04}" type="pres">
      <dgm:prSet presAssocID="{13EA9CA5-1A77-4BEB-AFDD-D923597388EC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A84D66-2B8A-489F-A289-EE361D57E7AE}" type="pres">
      <dgm:prSet presAssocID="{13EA9CA5-1A77-4BEB-AFDD-D923597388EC}" presName="parSh" presStyleLbl="node1" presStyleIdx="1" presStyleCnt="2"/>
      <dgm:spPr/>
      <dgm:t>
        <a:bodyPr/>
        <a:lstStyle/>
        <a:p>
          <a:endParaRPr lang="zh-CN" altLang="en-US"/>
        </a:p>
      </dgm:t>
    </dgm:pt>
    <dgm:pt modelId="{B994B10B-BAF3-4B4F-9DBE-A2B25B311239}" type="pres">
      <dgm:prSet presAssocID="{13EA9CA5-1A77-4BEB-AFDD-D923597388EC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BFC920C-303F-4157-B750-F3609EF13D0A}" srcId="{7A5A4798-6018-455F-B6F9-DD08C924264D}" destId="{53C0801D-1222-4A82-9BC2-6133015F5277}" srcOrd="0" destOrd="0" parTransId="{B5459A49-F48A-4A29-95D1-1D1C994D2CC4}" sibTransId="{D5A5E944-EECD-4827-8E3F-A475CEF0390E}"/>
    <dgm:cxn modelId="{EE82502C-29AA-4DED-846F-768DE6CB99CC}" srcId="{7A5A4798-6018-455F-B6F9-DD08C924264D}" destId="{13EA9CA5-1A77-4BEB-AFDD-D923597388EC}" srcOrd="1" destOrd="0" parTransId="{DCBA77A3-21C6-4084-9E01-B7EF51162325}" sibTransId="{07502DD1-9C09-40D0-8662-338FD0CA0181}"/>
    <dgm:cxn modelId="{C730F5B2-16A0-4A23-B402-E123842F79F7}" srcId="{53C0801D-1222-4A82-9BC2-6133015F5277}" destId="{26A0FA8F-6866-4BD6-9253-B0CCCD3AA2DE}" srcOrd="1" destOrd="0" parTransId="{3AC5C041-F379-4EB8-8076-F9D89853AF0D}" sibTransId="{57688DD8-6F9E-4B0C-82C2-836D0DE8279E}"/>
    <dgm:cxn modelId="{19E8642A-0C0A-45C0-9321-42D65E2ADF47}" type="presOf" srcId="{13EA9CA5-1A77-4BEB-AFDD-D923597388EC}" destId="{857CCCA9-F702-4286-96C0-81373F02FD04}" srcOrd="0" destOrd="0" presId="urn:microsoft.com/office/officeart/2005/8/layout/process3"/>
    <dgm:cxn modelId="{AA4723A9-FEF0-4A51-AA6D-AEE98C10AA9C}" type="presOf" srcId="{53C0801D-1222-4A82-9BC2-6133015F5277}" destId="{A1C08155-36AC-429C-915F-C6AAE1EDEDCB}" srcOrd="1" destOrd="0" presId="urn:microsoft.com/office/officeart/2005/8/layout/process3"/>
    <dgm:cxn modelId="{6D07A6FB-5FEE-429B-A7A7-67955DB9A0E4}" type="presOf" srcId="{53C0801D-1222-4A82-9BC2-6133015F5277}" destId="{E944D477-3133-4B8E-A063-43F496CF60BD}" srcOrd="0" destOrd="0" presId="urn:microsoft.com/office/officeart/2005/8/layout/process3"/>
    <dgm:cxn modelId="{D810A72B-8269-426B-B53F-3D1FEDA4A2D2}" srcId="{13EA9CA5-1A77-4BEB-AFDD-D923597388EC}" destId="{E3DAC9FA-5840-4968-9009-1768A26AD1C7}" srcOrd="0" destOrd="0" parTransId="{ECE6F305-A957-4B91-B0A9-3BC7FEFF54A8}" sibTransId="{25C0238B-84C3-4D97-A916-1923BF34F657}"/>
    <dgm:cxn modelId="{DFC7474E-72F6-48AA-896D-B7168025AA3D}" srcId="{53C0801D-1222-4A82-9BC2-6133015F5277}" destId="{C40FF1F7-9694-4A7A-AB19-FDDA54FB5142}" srcOrd="0" destOrd="0" parTransId="{44D8FD42-1514-49A8-8897-EE1400FECC3C}" sibTransId="{95B6C2BB-1AA5-4F02-A1E5-4CE6CF0CAF79}"/>
    <dgm:cxn modelId="{9A7BC1CF-5DBD-4492-ADE4-289721B8F92E}" type="presOf" srcId="{D5A5E944-EECD-4827-8E3F-A475CEF0390E}" destId="{271CA02D-7FCE-4CC7-B5A7-C7AC14B8DBBC}" srcOrd="1" destOrd="0" presId="urn:microsoft.com/office/officeart/2005/8/layout/process3"/>
    <dgm:cxn modelId="{6046EB52-0B8A-4CB3-872D-C07051ED862F}" type="presOf" srcId="{D5A5E944-EECD-4827-8E3F-A475CEF0390E}" destId="{02AC0E01-D890-4696-89A4-52C492FD6162}" srcOrd="0" destOrd="0" presId="urn:microsoft.com/office/officeart/2005/8/layout/process3"/>
    <dgm:cxn modelId="{AC678BC6-E845-48D1-893E-B87C018C95BF}" type="presOf" srcId="{13EA9CA5-1A77-4BEB-AFDD-D923597388EC}" destId="{58A84D66-2B8A-489F-A289-EE361D57E7AE}" srcOrd="1" destOrd="0" presId="urn:microsoft.com/office/officeart/2005/8/layout/process3"/>
    <dgm:cxn modelId="{391EAA95-E62A-4354-95C3-3A15DE357F9D}" type="presOf" srcId="{E3DAC9FA-5840-4968-9009-1768A26AD1C7}" destId="{B994B10B-BAF3-4B4F-9DBE-A2B25B311239}" srcOrd="0" destOrd="0" presId="urn:microsoft.com/office/officeart/2005/8/layout/process3"/>
    <dgm:cxn modelId="{3304C3D6-4371-4232-8EF1-B8763E15E513}" type="presOf" srcId="{7A5A4798-6018-455F-B6F9-DD08C924264D}" destId="{60DF2807-3391-4C43-899E-E1811F4A73DA}" srcOrd="0" destOrd="0" presId="urn:microsoft.com/office/officeart/2005/8/layout/process3"/>
    <dgm:cxn modelId="{01C699A3-D2A0-43C8-95A4-19687084D261}" type="presOf" srcId="{26A0FA8F-6866-4BD6-9253-B0CCCD3AA2DE}" destId="{51A2E1F2-3CB0-4A58-A038-D083C27AAF51}" srcOrd="0" destOrd="1" presId="urn:microsoft.com/office/officeart/2005/8/layout/process3"/>
    <dgm:cxn modelId="{DA11B208-1FC0-4C55-918F-42DAD821A715}" type="presOf" srcId="{C40FF1F7-9694-4A7A-AB19-FDDA54FB5142}" destId="{51A2E1F2-3CB0-4A58-A038-D083C27AAF51}" srcOrd="0" destOrd="0" presId="urn:microsoft.com/office/officeart/2005/8/layout/process3"/>
    <dgm:cxn modelId="{C29DBB2B-2787-4DF7-AD84-8F052480B1B8}" type="presParOf" srcId="{60DF2807-3391-4C43-899E-E1811F4A73DA}" destId="{ED6DB741-6555-48DC-9537-5FE7EACF615B}" srcOrd="0" destOrd="0" presId="urn:microsoft.com/office/officeart/2005/8/layout/process3"/>
    <dgm:cxn modelId="{DC8DC201-CCC5-4E0D-A989-CE4D53A89F55}" type="presParOf" srcId="{ED6DB741-6555-48DC-9537-5FE7EACF615B}" destId="{E944D477-3133-4B8E-A063-43F496CF60BD}" srcOrd="0" destOrd="0" presId="urn:microsoft.com/office/officeart/2005/8/layout/process3"/>
    <dgm:cxn modelId="{A6531121-D297-4A68-9823-98BF88F0F0F0}" type="presParOf" srcId="{ED6DB741-6555-48DC-9537-5FE7EACF615B}" destId="{A1C08155-36AC-429C-915F-C6AAE1EDEDCB}" srcOrd="1" destOrd="0" presId="urn:microsoft.com/office/officeart/2005/8/layout/process3"/>
    <dgm:cxn modelId="{0C841699-FE34-42F7-856D-91FAA9CD3D64}" type="presParOf" srcId="{ED6DB741-6555-48DC-9537-5FE7EACF615B}" destId="{51A2E1F2-3CB0-4A58-A038-D083C27AAF51}" srcOrd="2" destOrd="0" presId="urn:microsoft.com/office/officeart/2005/8/layout/process3"/>
    <dgm:cxn modelId="{7D828494-F136-44AF-99BA-C208D15B68D7}" type="presParOf" srcId="{60DF2807-3391-4C43-899E-E1811F4A73DA}" destId="{02AC0E01-D890-4696-89A4-52C492FD6162}" srcOrd="1" destOrd="0" presId="urn:microsoft.com/office/officeart/2005/8/layout/process3"/>
    <dgm:cxn modelId="{946E6172-EE2D-4A02-9C15-5A72FD998C0F}" type="presParOf" srcId="{02AC0E01-D890-4696-89A4-52C492FD6162}" destId="{271CA02D-7FCE-4CC7-B5A7-C7AC14B8DBBC}" srcOrd="0" destOrd="0" presId="urn:microsoft.com/office/officeart/2005/8/layout/process3"/>
    <dgm:cxn modelId="{F7361AF5-A693-4B02-A02A-BBBC93C555E9}" type="presParOf" srcId="{60DF2807-3391-4C43-899E-E1811F4A73DA}" destId="{675B1BAA-6B3F-4C0C-99A1-1319501461F4}" srcOrd="2" destOrd="0" presId="urn:microsoft.com/office/officeart/2005/8/layout/process3"/>
    <dgm:cxn modelId="{6705B403-6580-4E88-AD65-DD98CB35AC58}" type="presParOf" srcId="{675B1BAA-6B3F-4C0C-99A1-1319501461F4}" destId="{857CCCA9-F702-4286-96C0-81373F02FD04}" srcOrd="0" destOrd="0" presId="urn:microsoft.com/office/officeart/2005/8/layout/process3"/>
    <dgm:cxn modelId="{09042A83-A406-438F-B629-A6498DF5999B}" type="presParOf" srcId="{675B1BAA-6B3F-4C0C-99A1-1319501461F4}" destId="{58A84D66-2B8A-489F-A289-EE361D57E7AE}" srcOrd="1" destOrd="0" presId="urn:microsoft.com/office/officeart/2005/8/layout/process3"/>
    <dgm:cxn modelId="{1823BC25-1555-41B4-9F60-011CAD91216A}" type="presParOf" srcId="{675B1BAA-6B3F-4C0C-99A1-1319501461F4}" destId="{B994B10B-BAF3-4B4F-9DBE-A2B25B31123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4C8E83-E39A-42E9-A5D2-D809B36391F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D6180DF-FC42-4FD6-B48E-CF21AF4E5F81}">
      <dgm:prSet/>
      <dgm:spPr/>
      <dgm:t>
        <a:bodyPr/>
        <a:lstStyle/>
        <a:p>
          <a:pPr rtl="0"/>
          <a:r>
            <a:rPr lang="en-US" dirty="0" smtClean="0"/>
            <a:t>connect repository to remote server if have not clone from one</a:t>
          </a:r>
          <a:endParaRPr lang="zh-CN" dirty="0"/>
        </a:p>
      </dgm:t>
    </dgm:pt>
    <dgm:pt modelId="{727B2330-BF57-4BEE-86F9-C89C3BB99F93}" type="parTrans" cxnId="{2B97DC3E-2369-475C-9ED7-BF4000148568}">
      <dgm:prSet/>
      <dgm:spPr/>
      <dgm:t>
        <a:bodyPr/>
        <a:lstStyle/>
        <a:p>
          <a:endParaRPr lang="zh-CN" altLang="en-US"/>
        </a:p>
      </dgm:t>
    </dgm:pt>
    <dgm:pt modelId="{75639EAD-7D84-4604-A30D-F4197A2D053A}" type="sibTrans" cxnId="{2B97DC3E-2369-475C-9ED7-BF4000148568}">
      <dgm:prSet/>
      <dgm:spPr/>
      <dgm:t>
        <a:bodyPr/>
        <a:lstStyle/>
        <a:p>
          <a:endParaRPr lang="zh-CN" altLang="en-US"/>
        </a:p>
      </dgm:t>
    </dgm:pt>
    <dgm:pt modelId="{7A3D8635-4705-4EDB-A759-9A926F02C723}">
      <dgm:prSet/>
      <dgm:spPr/>
      <dgm:t>
        <a:bodyPr/>
        <a:lstStyle/>
        <a:p>
          <a:pPr rtl="0"/>
          <a:r>
            <a:rPr lang="en-US" smtClean="0"/>
            <a:t>git remote add origin &lt;server&gt;</a:t>
          </a:r>
          <a:endParaRPr lang="zh-CN"/>
        </a:p>
      </dgm:t>
    </dgm:pt>
    <dgm:pt modelId="{7517749A-C96E-48BA-8676-B89942122E03}" type="parTrans" cxnId="{7B7B1C0D-F92D-426E-9C42-12589D714D64}">
      <dgm:prSet/>
      <dgm:spPr/>
      <dgm:t>
        <a:bodyPr/>
        <a:lstStyle/>
        <a:p>
          <a:endParaRPr lang="zh-CN" altLang="en-US"/>
        </a:p>
      </dgm:t>
    </dgm:pt>
    <dgm:pt modelId="{58B59BCC-264A-4323-BD9F-A56BF5F486BD}" type="sibTrans" cxnId="{7B7B1C0D-F92D-426E-9C42-12589D714D64}">
      <dgm:prSet/>
      <dgm:spPr/>
      <dgm:t>
        <a:bodyPr/>
        <a:lstStyle/>
        <a:p>
          <a:endParaRPr lang="zh-CN" altLang="en-US"/>
        </a:p>
      </dgm:t>
    </dgm:pt>
    <dgm:pt modelId="{4723A075-3227-4F5A-B744-9FE7630B04CB}">
      <dgm:prSet/>
      <dgm:spPr/>
      <dgm:t>
        <a:bodyPr/>
        <a:lstStyle/>
        <a:p>
          <a:pPr rtl="0"/>
          <a:r>
            <a:rPr lang="en-US" smtClean="0"/>
            <a:t>send changes to remote repository</a:t>
          </a:r>
          <a:endParaRPr lang="zh-CN"/>
        </a:p>
      </dgm:t>
    </dgm:pt>
    <dgm:pt modelId="{7A2F0FC0-0BE9-447B-A092-B336AFA8425D}" type="parTrans" cxnId="{73E9E34E-D2FF-450C-A5C5-0D95005ECB00}">
      <dgm:prSet/>
      <dgm:spPr/>
      <dgm:t>
        <a:bodyPr/>
        <a:lstStyle/>
        <a:p>
          <a:endParaRPr lang="zh-CN" altLang="en-US"/>
        </a:p>
      </dgm:t>
    </dgm:pt>
    <dgm:pt modelId="{5C78D813-2F49-45C5-949A-BF8E8ADBCC2E}" type="sibTrans" cxnId="{73E9E34E-D2FF-450C-A5C5-0D95005ECB00}">
      <dgm:prSet/>
      <dgm:spPr/>
      <dgm:t>
        <a:bodyPr/>
        <a:lstStyle/>
        <a:p>
          <a:endParaRPr lang="zh-CN" altLang="en-US"/>
        </a:p>
      </dgm:t>
    </dgm:pt>
    <dgm:pt modelId="{4D52CA93-6CF3-417F-AC8F-AADBCB19F254}">
      <dgm:prSet/>
      <dgm:spPr/>
      <dgm:t>
        <a:bodyPr/>
        <a:lstStyle/>
        <a:p>
          <a:pPr rtl="0"/>
          <a:r>
            <a:rPr lang="en-US" smtClean="0"/>
            <a:t>git push origin master</a:t>
          </a:r>
          <a:endParaRPr lang="zh-CN"/>
        </a:p>
      </dgm:t>
    </dgm:pt>
    <dgm:pt modelId="{0FD43F57-322F-45EA-83F3-FD61465332B2}" type="parTrans" cxnId="{95C6B65B-4EDF-4B5D-89F8-C35354C8E015}">
      <dgm:prSet/>
      <dgm:spPr/>
      <dgm:t>
        <a:bodyPr/>
        <a:lstStyle/>
        <a:p>
          <a:endParaRPr lang="zh-CN" altLang="en-US"/>
        </a:p>
      </dgm:t>
    </dgm:pt>
    <dgm:pt modelId="{77659CFB-0846-49C9-976A-0231A704370C}" type="sibTrans" cxnId="{95C6B65B-4EDF-4B5D-89F8-C35354C8E015}">
      <dgm:prSet/>
      <dgm:spPr/>
      <dgm:t>
        <a:bodyPr/>
        <a:lstStyle/>
        <a:p>
          <a:endParaRPr lang="zh-CN" altLang="en-US"/>
        </a:p>
      </dgm:t>
    </dgm:pt>
    <dgm:pt modelId="{747D134F-2175-449B-9425-0F45F98D8860}" type="pres">
      <dgm:prSet presAssocID="{5F4C8E83-E39A-42E9-A5D2-D809B36391F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807143A-F99D-4BAB-A898-ADAD44642AA6}" type="pres">
      <dgm:prSet presAssocID="{0D6180DF-FC42-4FD6-B48E-CF21AF4E5F81}" presName="composite" presStyleCnt="0"/>
      <dgm:spPr/>
    </dgm:pt>
    <dgm:pt modelId="{D13382E5-C611-4A5E-A3D4-5EC78C00CECA}" type="pres">
      <dgm:prSet presAssocID="{0D6180DF-FC42-4FD6-B48E-CF21AF4E5F81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E7CA82-AF6B-4635-8753-2AA49EE1E3DD}" type="pres">
      <dgm:prSet presAssocID="{0D6180DF-FC42-4FD6-B48E-CF21AF4E5F81}" presName="parSh" presStyleLbl="node1" presStyleIdx="0" presStyleCnt="2"/>
      <dgm:spPr/>
      <dgm:t>
        <a:bodyPr/>
        <a:lstStyle/>
        <a:p>
          <a:endParaRPr lang="zh-CN" altLang="en-US"/>
        </a:p>
      </dgm:t>
    </dgm:pt>
    <dgm:pt modelId="{7CF674B6-FD31-4C4C-8459-9C449DFE6940}" type="pres">
      <dgm:prSet presAssocID="{0D6180DF-FC42-4FD6-B48E-CF21AF4E5F81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A07EC9-DAC3-4805-A2C3-5E64114ECA7A}" type="pres">
      <dgm:prSet presAssocID="{75639EAD-7D84-4604-A30D-F4197A2D053A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BC7B63CC-3B64-4E5E-AAA2-753857353A7A}" type="pres">
      <dgm:prSet presAssocID="{75639EAD-7D84-4604-A30D-F4197A2D053A}" presName="connTx" presStyleLbl="sibTrans2D1" presStyleIdx="0" presStyleCnt="1"/>
      <dgm:spPr/>
      <dgm:t>
        <a:bodyPr/>
        <a:lstStyle/>
        <a:p>
          <a:endParaRPr lang="zh-CN" altLang="en-US"/>
        </a:p>
      </dgm:t>
    </dgm:pt>
    <dgm:pt modelId="{3D996905-6D64-4865-A41F-F2161371FCE8}" type="pres">
      <dgm:prSet presAssocID="{4723A075-3227-4F5A-B744-9FE7630B04CB}" presName="composite" presStyleCnt="0"/>
      <dgm:spPr/>
    </dgm:pt>
    <dgm:pt modelId="{CC667A74-F69F-43B4-AD4B-A138571CA7D2}" type="pres">
      <dgm:prSet presAssocID="{4723A075-3227-4F5A-B744-9FE7630B04CB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C21C86-D40F-4C70-A34A-A7C260585832}" type="pres">
      <dgm:prSet presAssocID="{4723A075-3227-4F5A-B744-9FE7630B04CB}" presName="parSh" presStyleLbl="node1" presStyleIdx="1" presStyleCnt="2"/>
      <dgm:spPr/>
      <dgm:t>
        <a:bodyPr/>
        <a:lstStyle/>
        <a:p>
          <a:endParaRPr lang="zh-CN" altLang="en-US"/>
        </a:p>
      </dgm:t>
    </dgm:pt>
    <dgm:pt modelId="{4D186CA4-9720-42EB-8016-39089D76E1ED}" type="pres">
      <dgm:prSet presAssocID="{4723A075-3227-4F5A-B744-9FE7630B04CB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4175C72-8081-4CC1-9D34-5DBB903BD33C}" type="presOf" srcId="{0D6180DF-FC42-4FD6-B48E-CF21AF4E5F81}" destId="{D13382E5-C611-4A5E-A3D4-5EC78C00CECA}" srcOrd="0" destOrd="0" presId="urn:microsoft.com/office/officeart/2005/8/layout/process3"/>
    <dgm:cxn modelId="{C80AFDDB-4009-4B11-B444-7D57F248D25B}" type="presOf" srcId="{4723A075-3227-4F5A-B744-9FE7630B04CB}" destId="{96C21C86-D40F-4C70-A34A-A7C260585832}" srcOrd="1" destOrd="0" presId="urn:microsoft.com/office/officeart/2005/8/layout/process3"/>
    <dgm:cxn modelId="{675B7662-BD43-42F2-AB7A-245C0C9956F6}" type="presOf" srcId="{7A3D8635-4705-4EDB-A759-9A926F02C723}" destId="{7CF674B6-FD31-4C4C-8459-9C449DFE6940}" srcOrd="0" destOrd="0" presId="urn:microsoft.com/office/officeart/2005/8/layout/process3"/>
    <dgm:cxn modelId="{2B97DC3E-2369-475C-9ED7-BF4000148568}" srcId="{5F4C8E83-E39A-42E9-A5D2-D809B36391FC}" destId="{0D6180DF-FC42-4FD6-B48E-CF21AF4E5F81}" srcOrd="0" destOrd="0" parTransId="{727B2330-BF57-4BEE-86F9-C89C3BB99F93}" sibTransId="{75639EAD-7D84-4604-A30D-F4197A2D053A}"/>
    <dgm:cxn modelId="{9DC3EE3F-0C60-408F-B6CF-1C43F8ED1142}" type="presOf" srcId="{4723A075-3227-4F5A-B744-9FE7630B04CB}" destId="{CC667A74-F69F-43B4-AD4B-A138571CA7D2}" srcOrd="0" destOrd="0" presId="urn:microsoft.com/office/officeart/2005/8/layout/process3"/>
    <dgm:cxn modelId="{95C6B65B-4EDF-4B5D-89F8-C35354C8E015}" srcId="{4723A075-3227-4F5A-B744-9FE7630B04CB}" destId="{4D52CA93-6CF3-417F-AC8F-AADBCB19F254}" srcOrd="0" destOrd="0" parTransId="{0FD43F57-322F-45EA-83F3-FD61465332B2}" sibTransId="{77659CFB-0846-49C9-976A-0231A704370C}"/>
    <dgm:cxn modelId="{C1FF1D2B-22F6-408D-9434-B21D5D247BE2}" type="presOf" srcId="{75639EAD-7D84-4604-A30D-F4197A2D053A}" destId="{F3A07EC9-DAC3-4805-A2C3-5E64114ECA7A}" srcOrd="0" destOrd="0" presId="urn:microsoft.com/office/officeart/2005/8/layout/process3"/>
    <dgm:cxn modelId="{1E516000-2903-4913-815B-2A58FEC35753}" type="presOf" srcId="{4D52CA93-6CF3-417F-AC8F-AADBCB19F254}" destId="{4D186CA4-9720-42EB-8016-39089D76E1ED}" srcOrd="0" destOrd="0" presId="urn:microsoft.com/office/officeart/2005/8/layout/process3"/>
    <dgm:cxn modelId="{83B51582-D0E1-4DCE-9BD0-EB4190620F5B}" type="presOf" srcId="{5F4C8E83-E39A-42E9-A5D2-D809B36391FC}" destId="{747D134F-2175-449B-9425-0F45F98D8860}" srcOrd="0" destOrd="0" presId="urn:microsoft.com/office/officeart/2005/8/layout/process3"/>
    <dgm:cxn modelId="{73E9E34E-D2FF-450C-A5C5-0D95005ECB00}" srcId="{5F4C8E83-E39A-42E9-A5D2-D809B36391FC}" destId="{4723A075-3227-4F5A-B744-9FE7630B04CB}" srcOrd="1" destOrd="0" parTransId="{7A2F0FC0-0BE9-447B-A092-B336AFA8425D}" sibTransId="{5C78D813-2F49-45C5-949A-BF8E8ADBCC2E}"/>
    <dgm:cxn modelId="{7B7B1C0D-F92D-426E-9C42-12589D714D64}" srcId="{0D6180DF-FC42-4FD6-B48E-CF21AF4E5F81}" destId="{7A3D8635-4705-4EDB-A759-9A926F02C723}" srcOrd="0" destOrd="0" parTransId="{7517749A-C96E-48BA-8676-B89942122E03}" sibTransId="{58B59BCC-264A-4323-BD9F-A56BF5F486BD}"/>
    <dgm:cxn modelId="{AF82CC23-C417-4DE9-A80E-A03A93639F8B}" type="presOf" srcId="{75639EAD-7D84-4604-A30D-F4197A2D053A}" destId="{BC7B63CC-3B64-4E5E-AAA2-753857353A7A}" srcOrd="1" destOrd="0" presId="urn:microsoft.com/office/officeart/2005/8/layout/process3"/>
    <dgm:cxn modelId="{E2F20620-4C57-4E39-90B8-27D15203CAF2}" type="presOf" srcId="{0D6180DF-FC42-4FD6-B48E-CF21AF4E5F81}" destId="{0DE7CA82-AF6B-4635-8753-2AA49EE1E3DD}" srcOrd="1" destOrd="0" presId="urn:microsoft.com/office/officeart/2005/8/layout/process3"/>
    <dgm:cxn modelId="{4EC2A2ED-DACA-4367-BEEA-9D3298A87E1C}" type="presParOf" srcId="{747D134F-2175-449B-9425-0F45F98D8860}" destId="{5807143A-F99D-4BAB-A898-ADAD44642AA6}" srcOrd="0" destOrd="0" presId="urn:microsoft.com/office/officeart/2005/8/layout/process3"/>
    <dgm:cxn modelId="{8F8436EB-D29A-47CF-A791-85D6D95251DE}" type="presParOf" srcId="{5807143A-F99D-4BAB-A898-ADAD44642AA6}" destId="{D13382E5-C611-4A5E-A3D4-5EC78C00CECA}" srcOrd="0" destOrd="0" presId="urn:microsoft.com/office/officeart/2005/8/layout/process3"/>
    <dgm:cxn modelId="{52BC753A-CB50-47C6-AC87-95519775655C}" type="presParOf" srcId="{5807143A-F99D-4BAB-A898-ADAD44642AA6}" destId="{0DE7CA82-AF6B-4635-8753-2AA49EE1E3DD}" srcOrd="1" destOrd="0" presId="urn:microsoft.com/office/officeart/2005/8/layout/process3"/>
    <dgm:cxn modelId="{9416209E-D568-40A5-A49F-8EB86D43214B}" type="presParOf" srcId="{5807143A-F99D-4BAB-A898-ADAD44642AA6}" destId="{7CF674B6-FD31-4C4C-8459-9C449DFE6940}" srcOrd="2" destOrd="0" presId="urn:microsoft.com/office/officeart/2005/8/layout/process3"/>
    <dgm:cxn modelId="{75409D20-B606-4568-AA11-B55262C328B7}" type="presParOf" srcId="{747D134F-2175-449B-9425-0F45F98D8860}" destId="{F3A07EC9-DAC3-4805-A2C3-5E64114ECA7A}" srcOrd="1" destOrd="0" presId="urn:microsoft.com/office/officeart/2005/8/layout/process3"/>
    <dgm:cxn modelId="{F6019993-3D7A-4F7E-87BE-48CA00166EFF}" type="presParOf" srcId="{F3A07EC9-DAC3-4805-A2C3-5E64114ECA7A}" destId="{BC7B63CC-3B64-4E5E-AAA2-753857353A7A}" srcOrd="0" destOrd="0" presId="urn:microsoft.com/office/officeart/2005/8/layout/process3"/>
    <dgm:cxn modelId="{31FC62D6-486B-426B-8D23-86E9C2039581}" type="presParOf" srcId="{747D134F-2175-449B-9425-0F45F98D8860}" destId="{3D996905-6D64-4865-A41F-F2161371FCE8}" srcOrd="2" destOrd="0" presId="urn:microsoft.com/office/officeart/2005/8/layout/process3"/>
    <dgm:cxn modelId="{B5338C00-8288-433F-806F-5D5DC3F3D4FF}" type="presParOf" srcId="{3D996905-6D64-4865-A41F-F2161371FCE8}" destId="{CC667A74-F69F-43B4-AD4B-A138571CA7D2}" srcOrd="0" destOrd="0" presId="urn:microsoft.com/office/officeart/2005/8/layout/process3"/>
    <dgm:cxn modelId="{15B7F3FA-D631-4C55-976E-154E60047E25}" type="presParOf" srcId="{3D996905-6D64-4865-A41F-F2161371FCE8}" destId="{96C21C86-D40F-4C70-A34A-A7C260585832}" srcOrd="1" destOrd="0" presId="urn:microsoft.com/office/officeart/2005/8/layout/process3"/>
    <dgm:cxn modelId="{3082EABF-7696-4D71-B823-F77C3A54F058}" type="presParOf" srcId="{3D996905-6D64-4865-A41F-F2161371FCE8}" destId="{4D186CA4-9720-42EB-8016-39089D76E1E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CC3F92-5A8D-47E9-A356-D66DFEF4882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4E2D512-0657-445C-B956-BC6B79FB4062}">
      <dgm:prSet/>
      <dgm:spPr/>
      <dgm:t>
        <a:bodyPr/>
        <a:lstStyle/>
        <a:p>
          <a:pPr rtl="0"/>
          <a:r>
            <a:rPr lang="en-US" smtClean="0"/>
            <a:t>create a new branch named “feature_x” and switch to it</a:t>
          </a:r>
          <a:endParaRPr lang="zh-CN"/>
        </a:p>
      </dgm:t>
    </dgm:pt>
    <dgm:pt modelId="{EE80D4B3-4769-4B2F-B2CE-FF7537462DC1}" type="parTrans" cxnId="{B714B8D7-54AA-4B46-A7C3-DDCCD04829D4}">
      <dgm:prSet/>
      <dgm:spPr/>
      <dgm:t>
        <a:bodyPr/>
        <a:lstStyle/>
        <a:p>
          <a:endParaRPr lang="zh-CN" altLang="en-US"/>
        </a:p>
      </dgm:t>
    </dgm:pt>
    <dgm:pt modelId="{B3B4EDB5-E643-4C0F-B1E7-BDF18C10350E}" type="sibTrans" cxnId="{B714B8D7-54AA-4B46-A7C3-DDCCD04829D4}">
      <dgm:prSet/>
      <dgm:spPr/>
      <dgm:t>
        <a:bodyPr/>
        <a:lstStyle/>
        <a:p>
          <a:endParaRPr lang="zh-CN" altLang="en-US"/>
        </a:p>
      </dgm:t>
    </dgm:pt>
    <dgm:pt modelId="{DEA963D7-CB99-457E-8E84-CA80AF908F0F}">
      <dgm:prSet/>
      <dgm:spPr/>
      <dgm:t>
        <a:bodyPr/>
        <a:lstStyle/>
        <a:p>
          <a:pPr rtl="0"/>
          <a:r>
            <a:rPr lang="en-US" smtClean="0"/>
            <a:t>git checkout –b feature_x</a:t>
          </a:r>
          <a:endParaRPr lang="zh-CN"/>
        </a:p>
      </dgm:t>
    </dgm:pt>
    <dgm:pt modelId="{969C652B-A13F-41E7-90A6-EE52CE6939C2}" type="parTrans" cxnId="{0BC99E4E-A85F-4C96-BA3A-53523CE953DF}">
      <dgm:prSet/>
      <dgm:spPr/>
      <dgm:t>
        <a:bodyPr/>
        <a:lstStyle/>
        <a:p>
          <a:endParaRPr lang="zh-CN" altLang="en-US"/>
        </a:p>
      </dgm:t>
    </dgm:pt>
    <dgm:pt modelId="{AD17A3C8-A144-4795-95CE-3D0EEDEA2F4F}" type="sibTrans" cxnId="{0BC99E4E-A85F-4C96-BA3A-53523CE953DF}">
      <dgm:prSet/>
      <dgm:spPr/>
      <dgm:t>
        <a:bodyPr/>
        <a:lstStyle/>
        <a:p>
          <a:endParaRPr lang="zh-CN" altLang="en-US"/>
        </a:p>
      </dgm:t>
    </dgm:pt>
    <dgm:pt modelId="{03DFB326-4171-4166-B657-4543639DA3D6}">
      <dgm:prSet/>
      <dgm:spPr/>
      <dgm:t>
        <a:bodyPr/>
        <a:lstStyle/>
        <a:p>
          <a:pPr rtl="0"/>
          <a:r>
            <a:rPr lang="en-US" dirty="0" smtClean="0"/>
            <a:t>switch back to master</a:t>
          </a:r>
          <a:endParaRPr lang="zh-CN" dirty="0"/>
        </a:p>
      </dgm:t>
    </dgm:pt>
    <dgm:pt modelId="{1CC0D7C6-11E7-4580-B9B4-7E31A0E91667}" type="parTrans" cxnId="{9DDA179D-9340-4963-AA90-2BDD754F942D}">
      <dgm:prSet/>
      <dgm:spPr/>
      <dgm:t>
        <a:bodyPr/>
        <a:lstStyle/>
        <a:p>
          <a:endParaRPr lang="zh-CN" altLang="en-US"/>
        </a:p>
      </dgm:t>
    </dgm:pt>
    <dgm:pt modelId="{04C5BBDB-86A7-4EAD-B1C5-4962DAC68862}" type="sibTrans" cxnId="{9DDA179D-9340-4963-AA90-2BDD754F942D}">
      <dgm:prSet/>
      <dgm:spPr/>
      <dgm:t>
        <a:bodyPr/>
        <a:lstStyle/>
        <a:p>
          <a:endParaRPr lang="zh-CN" altLang="en-US"/>
        </a:p>
      </dgm:t>
    </dgm:pt>
    <dgm:pt modelId="{9CB26B19-4FDC-498A-A8BC-E99AB83035F1}">
      <dgm:prSet/>
      <dgm:spPr/>
      <dgm:t>
        <a:bodyPr/>
        <a:lstStyle/>
        <a:p>
          <a:pPr rtl="0"/>
          <a:r>
            <a:rPr lang="en-US" smtClean="0"/>
            <a:t>git checkout master</a:t>
          </a:r>
          <a:endParaRPr lang="zh-CN"/>
        </a:p>
      </dgm:t>
    </dgm:pt>
    <dgm:pt modelId="{54FC1AF5-0A40-4783-9B12-A00764751C4F}" type="parTrans" cxnId="{4632D46B-C962-426E-88C0-32F84E5CE4A7}">
      <dgm:prSet/>
      <dgm:spPr/>
      <dgm:t>
        <a:bodyPr/>
        <a:lstStyle/>
        <a:p>
          <a:endParaRPr lang="zh-CN" altLang="en-US"/>
        </a:p>
      </dgm:t>
    </dgm:pt>
    <dgm:pt modelId="{0B13455C-9C16-4D2F-8E54-54C1A523DD05}" type="sibTrans" cxnId="{4632D46B-C962-426E-88C0-32F84E5CE4A7}">
      <dgm:prSet/>
      <dgm:spPr/>
      <dgm:t>
        <a:bodyPr/>
        <a:lstStyle/>
        <a:p>
          <a:endParaRPr lang="zh-CN" altLang="en-US"/>
        </a:p>
      </dgm:t>
    </dgm:pt>
    <dgm:pt modelId="{96B7975C-CBDB-4A17-9B43-175849B8765A}">
      <dgm:prSet/>
      <dgm:spPr/>
      <dgm:t>
        <a:bodyPr/>
        <a:lstStyle/>
        <a:p>
          <a:pPr rtl="0"/>
          <a:r>
            <a:rPr lang="en-US" smtClean="0"/>
            <a:t>delete the branch again</a:t>
          </a:r>
          <a:endParaRPr lang="zh-CN"/>
        </a:p>
      </dgm:t>
    </dgm:pt>
    <dgm:pt modelId="{036B5447-FA9D-4F5E-A0DE-4E9901560D18}" type="parTrans" cxnId="{F9BE3103-FFAA-45A1-8846-15B709D7E39F}">
      <dgm:prSet/>
      <dgm:spPr/>
      <dgm:t>
        <a:bodyPr/>
        <a:lstStyle/>
        <a:p>
          <a:endParaRPr lang="zh-CN" altLang="en-US"/>
        </a:p>
      </dgm:t>
    </dgm:pt>
    <dgm:pt modelId="{850C3728-42E7-455E-8E97-62D16E8C052C}" type="sibTrans" cxnId="{F9BE3103-FFAA-45A1-8846-15B709D7E39F}">
      <dgm:prSet/>
      <dgm:spPr/>
      <dgm:t>
        <a:bodyPr/>
        <a:lstStyle/>
        <a:p>
          <a:endParaRPr lang="zh-CN" altLang="en-US"/>
        </a:p>
      </dgm:t>
    </dgm:pt>
    <dgm:pt modelId="{CFD9B29B-EAB1-423A-ACF8-DE7C4697171A}">
      <dgm:prSet/>
      <dgm:spPr/>
      <dgm:t>
        <a:bodyPr/>
        <a:lstStyle/>
        <a:p>
          <a:pPr rtl="0"/>
          <a:r>
            <a:rPr lang="en-US" smtClean="0"/>
            <a:t>git branch –d feature_x</a:t>
          </a:r>
          <a:endParaRPr lang="zh-CN"/>
        </a:p>
      </dgm:t>
    </dgm:pt>
    <dgm:pt modelId="{2F7B8B17-3002-4632-9382-FCA732546D02}" type="parTrans" cxnId="{B3D7B748-494C-4FCF-B759-065102910B88}">
      <dgm:prSet/>
      <dgm:spPr/>
      <dgm:t>
        <a:bodyPr/>
        <a:lstStyle/>
        <a:p>
          <a:endParaRPr lang="zh-CN" altLang="en-US"/>
        </a:p>
      </dgm:t>
    </dgm:pt>
    <dgm:pt modelId="{60D96242-9918-4D59-A1BE-4EACFE538D33}" type="sibTrans" cxnId="{B3D7B748-494C-4FCF-B759-065102910B88}">
      <dgm:prSet/>
      <dgm:spPr/>
      <dgm:t>
        <a:bodyPr/>
        <a:lstStyle/>
        <a:p>
          <a:endParaRPr lang="zh-CN" altLang="en-US"/>
        </a:p>
      </dgm:t>
    </dgm:pt>
    <dgm:pt modelId="{8008E204-544D-4EE4-8544-D0339A955456}">
      <dgm:prSet/>
      <dgm:spPr/>
      <dgm:t>
        <a:bodyPr/>
        <a:lstStyle/>
        <a:p>
          <a:pPr rtl="0"/>
          <a:r>
            <a:rPr lang="en-US" smtClean="0"/>
            <a:t>push the branch to remote repository</a:t>
          </a:r>
          <a:endParaRPr lang="zh-CN"/>
        </a:p>
      </dgm:t>
    </dgm:pt>
    <dgm:pt modelId="{56FF2FB6-6C52-4BF1-9017-349A278B9C74}" type="parTrans" cxnId="{4D0959D3-5A6E-4F45-BA50-7FAD1C1B66AA}">
      <dgm:prSet/>
      <dgm:spPr/>
      <dgm:t>
        <a:bodyPr/>
        <a:lstStyle/>
        <a:p>
          <a:endParaRPr lang="zh-CN" altLang="en-US"/>
        </a:p>
      </dgm:t>
    </dgm:pt>
    <dgm:pt modelId="{2647278F-E779-4E8A-8BAC-BE9C7A1C43BF}" type="sibTrans" cxnId="{4D0959D3-5A6E-4F45-BA50-7FAD1C1B66AA}">
      <dgm:prSet/>
      <dgm:spPr/>
      <dgm:t>
        <a:bodyPr/>
        <a:lstStyle/>
        <a:p>
          <a:endParaRPr lang="zh-CN" altLang="en-US"/>
        </a:p>
      </dgm:t>
    </dgm:pt>
    <dgm:pt modelId="{4EA0CBC8-1442-4FEF-8B25-3BF500ECE4AF}">
      <dgm:prSet/>
      <dgm:spPr/>
      <dgm:t>
        <a:bodyPr/>
        <a:lstStyle/>
        <a:p>
          <a:pPr rtl="0"/>
          <a:r>
            <a:rPr lang="en-US" smtClean="0"/>
            <a:t>git push origin &lt;branch&gt;</a:t>
          </a:r>
          <a:endParaRPr lang="zh-CN"/>
        </a:p>
      </dgm:t>
    </dgm:pt>
    <dgm:pt modelId="{7A79CE81-7ABB-48B0-B1E6-EBF9B9758496}" type="parTrans" cxnId="{581EA141-22C5-41FE-A04C-413B378F0B4B}">
      <dgm:prSet/>
      <dgm:spPr/>
      <dgm:t>
        <a:bodyPr/>
        <a:lstStyle/>
        <a:p>
          <a:endParaRPr lang="zh-CN" altLang="en-US"/>
        </a:p>
      </dgm:t>
    </dgm:pt>
    <dgm:pt modelId="{DA00AE21-935C-4B4F-9A2A-5D554522C3A6}" type="sibTrans" cxnId="{581EA141-22C5-41FE-A04C-413B378F0B4B}">
      <dgm:prSet/>
      <dgm:spPr/>
      <dgm:t>
        <a:bodyPr/>
        <a:lstStyle/>
        <a:p>
          <a:endParaRPr lang="zh-CN" altLang="en-US"/>
        </a:p>
      </dgm:t>
    </dgm:pt>
    <dgm:pt modelId="{1C572B20-79B5-400D-9930-023409AA8452}" type="pres">
      <dgm:prSet presAssocID="{94CC3F92-5A8D-47E9-A356-D66DFEF4882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FEE32FF-635C-4512-88A8-A4191231E9DA}" type="pres">
      <dgm:prSet presAssocID="{74E2D512-0657-445C-B956-BC6B79FB4062}" presName="linNode" presStyleCnt="0"/>
      <dgm:spPr/>
    </dgm:pt>
    <dgm:pt modelId="{66B1FDF0-1F70-486B-8EAE-C82ACCA39AC2}" type="pres">
      <dgm:prSet presAssocID="{74E2D512-0657-445C-B956-BC6B79FB4062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AD4D76-4F63-4C32-838E-BAC54D48B208}" type="pres">
      <dgm:prSet presAssocID="{74E2D512-0657-445C-B956-BC6B79FB4062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47302B-3E80-4EC7-A6FB-D12D857A461F}" type="pres">
      <dgm:prSet presAssocID="{B3B4EDB5-E643-4C0F-B1E7-BDF18C10350E}" presName="sp" presStyleCnt="0"/>
      <dgm:spPr/>
    </dgm:pt>
    <dgm:pt modelId="{A4C4D217-35DF-463B-9043-AFCA398FA220}" type="pres">
      <dgm:prSet presAssocID="{03DFB326-4171-4166-B657-4543639DA3D6}" presName="linNode" presStyleCnt="0"/>
      <dgm:spPr/>
    </dgm:pt>
    <dgm:pt modelId="{2DE1F537-76C9-44F1-A772-5E93D1182EBB}" type="pres">
      <dgm:prSet presAssocID="{03DFB326-4171-4166-B657-4543639DA3D6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E3A687-9B8E-41AC-92E7-25C4EF56AA61}" type="pres">
      <dgm:prSet presAssocID="{03DFB326-4171-4166-B657-4543639DA3D6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D27FB2-699C-4C8D-B679-6B0C99F94C63}" type="pres">
      <dgm:prSet presAssocID="{04C5BBDB-86A7-4EAD-B1C5-4962DAC68862}" presName="sp" presStyleCnt="0"/>
      <dgm:spPr/>
    </dgm:pt>
    <dgm:pt modelId="{B172F5FF-C1E3-4A3A-A3B5-698956FABF8C}" type="pres">
      <dgm:prSet presAssocID="{96B7975C-CBDB-4A17-9B43-175849B8765A}" presName="linNode" presStyleCnt="0"/>
      <dgm:spPr/>
    </dgm:pt>
    <dgm:pt modelId="{6E46EB06-1030-48F0-BD98-3D656C89AF24}" type="pres">
      <dgm:prSet presAssocID="{96B7975C-CBDB-4A17-9B43-175849B8765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20BBF0-C02E-4E23-BA24-57C6B3FF3918}" type="pres">
      <dgm:prSet presAssocID="{96B7975C-CBDB-4A17-9B43-175849B8765A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CE27B7-2214-4C40-8729-CC4F18671312}" type="pres">
      <dgm:prSet presAssocID="{850C3728-42E7-455E-8E97-62D16E8C052C}" presName="sp" presStyleCnt="0"/>
      <dgm:spPr/>
    </dgm:pt>
    <dgm:pt modelId="{DDFF4E4F-F587-468A-89B9-4A140299BA92}" type="pres">
      <dgm:prSet presAssocID="{8008E204-544D-4EE4-8544-D0339A955456}" presName="linNode" presStyleCnt="0"/>
      <dgm:spPr/>
    </dgm:pt>
    <dgm:pt modelId="{064E1F07-E2FA-4B62-B98C-B2DB35600AE8}" type="pres">
      <dgm:prSet presAssocID="{8008E204-544D-4EE4-8544-D0339A955456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1B27CB-5214-44BC-A126-A1B82D093112}" type="pres">
      <dgm:prSet presAssocID="{8008E204-544D-4EE4-8544-D0339A955456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C99E4E-A85F-4C96-BA3A-53523CE953DF}" srcId="{74E2D512-0657-445C-B956-BC6B79FB4062}" destId="{DEA963D7-CB99-457E-8E84-CA80AF908F0F}" srcOrd="0" destOrd="0" parTransId="{969C652B-A13F-41E7-90A6-EE52CE6939C2}" sibTransId="{AD17A3C8-A144-4795-95CE-3D0EEDEA2F4F}"/>
    <dgm:cxn modelId="{16400DFC-F381-4B03-A731-ECDF3109374E}" type="presOf" srcId="{8008E204-544D-4EE4-8544-D0339A955456}" destId="{064E1F07-E2FA-4B62-B98C-B2DB35600AE8}" srcOrd="0" destOrd="0" presId="urn:microsoft.com/office/officeart/2005/8/layout/vList5"/>
    <dgm:cxn modelId="{F9BE3103-FFAA-45A1-8846-15B709D7E39F}" srcId="{94CC3F92-5A8D-47E9-A356-D66DFEF48821}" destId="{96B7975C-CBDB-4A17-9B43-175849B8765A}" srcOrd="2" destOrd="0" parTransId="{036B5447-FA9D-4F5E-A0DE-4E9901560D18}" sibTransId="{850C3728-42E7-455E-8E97-62D16E8C052C}"/>
    <dgm:cxn modelId="{6F6F8EB1-A80D-486A-8C1D-6D8708C09F85}" type="presOf" srcId="{DEA963D7-CB99-457E-8E84-CA80AF908F0F}" destId="{96AD4D76-4F63-4C32-838E-BAC54D48B208}" srcOrd="0" destOrd="0" presId="urn:microsoft.com/office/officeart/2005/8/layout/vList5"/>
    <dgm:cxn modelId="{61056C4E-C4BE-449F-9317-6C0C73B8B9B0}" type="presOf" srcId="{74E2D512-0657-445C-B956-BC6B79FB4062}" destId="{66B1FDF0-1F70-486B-8EAE-C82ACCA39AC2}" srcOrd="0" destOrd="0" presId="urn:microsoft.com/office/officeart/2005/8/layout/vList5"/>
    <dgm:cxn modelId="{B714B8D7-54AA-4B46-A7C3-DDCCD04829D4}" srcId="{94CC3F92-5A8D-47E9-A356-D66DFEF48821}" destId="{74E2D512-0657-445C-B956-BC6B79FB4062}" srcOrd="0" destOrd="0" parTransId="{EE80D4B3-4769-4B2F-B2CE-FF7537462DC1}" sibTransId="{B3B4EDB5-E643-4C0F-B1E7-BDF18C10350E}"/>
    <dgm:cxn modelId="{4632D46B-C962-426E-88C0-32F84E5CE4A7}" srcId="{03DFB326-4171-4166-B657-4543639DA3D6}" destId="{9CB26B19-4FDC-498A-A8BC-E99AB83035F1}" srcOrd="0" destOrd="0" parTransId="{54FC1AF5-0A40-4783-9B12-A00764751C4F}" sibTransId="{0B13455C-9C16-4D2F-8E54-54C1A523DD05}"/>
    <dgm:cxn modelId="{4D0959D3-5A6E-4F45-BA50-7FAD1C1B66AA}" srcId="{94CC3F92-5A8D-47E9-A356-D66DFEF48821}" destId="{8008E204-544D-4EE4-8544-D0339A955456}" srcOrd="3" destOrd="0" parTransId="{56FF2FB6-6C52-4BF1-9017-349A278B9C74}" sibTransId="{2647278F-E779-4E8A-8BAC-BE9C7A1C43BF}"/>
    <dgm:cxn modelId="{E3899E8A-CC5B-4C3A-AEDD-1960593DBB25}" type="presOf" srcId="{03DFB326-4171-4166-B657-4543639DA3D6}" destId="{2DE1F537-76C9-44F1-A772-5E93D1182EBB}" srcOrd="0" destOrd="0" presId="urn:microsoft.com/office/officeart/2005/8/layout/vList5"/>
    <dgm:cxn modelId="{581EA141-22C5-41FE-A04C-413B378F0B4B}" srcId="{8008E204-544D-4EE4-8544-D0339A955456}" destId="{4EA0CBC8-1442-4FEF-8B25-3BF500ECE4AF}" srcOrd="0" destOrd="0" parTransId="{7A79CE81-7ABB-48B0-B1E6-EBF9B9758496}" sibTransId="{DA00AE21-935C-4B4F-9A2A-5D554522C3A6}"/>
    <dgm:cxn modelId="{813E93ED-5FF7-44D7-853C-0E505559F747}" type="presOf" srcId="{94CC3F92-5A8D-47E9-A356-D66DFEF48821}" destId="{1C572B20-79B5-400D-9930-023409AA8452}" srcOrd="0" destOrd="0" presId="urn:microsoft.com/office/officeart/2005/8/layout/vList5"/>
    <dgm:cxn modelId="{2A0A1943-BB3B-480B-9AED-7D99E0B0B5B5}" type="presOf" srcId="{CFD9B29B-EAB1-423A-ACF8-DE7C4697171A}" destId="{B720BBF0-C02E-4E23-BA24-57C6B3FF3918}" srcOrd="0" destOrd="0" presId="urn:microsoft.com/office/officeart/2005/8/layout/vList5"/>
    <dgm:cxn modelId="{82196B3C-98A7-4569-858C-42E29CFF77D8}" type="presOf" srcId="{96B7975C-CBDB-4A17-9B43-175849B8765A}" destId="{6E46EB06-1030-48F0-BD98-3D656C89AF24}" srcOrd="0" destOrd="0" presId="urn:microsoft.com/office/officeart/2005/8/layout/vList5"/>
    <dgm:cxn modelId="{905339B9-7DC2-4303-81AE-32F2217A5814}" type="presOf" srcId="{4EA0CBC8-1442-4FEF-8B25-3BF500ECE4AF}" destId="{221B27CB-5214-44BC-A126-A1B82D093112}" srcOrd="0" destOrd="0" presId="urn:microsoft.com/office/officeart/2005/8/layout/vList5"/>
    <dgm:cxn modelId="{9DDA179D-9340-4963-AA90-2BDD754F942D}" srcId="{94CC3F92-5A8D-47E9-A356-D66DFEF48821}" destId="{03DFB326-4171-4166-B657-4543639DA3D6}" srcOrd="1" destOrd="0" parTransId="{1CC0D7C6-11E7-4580-B9B4-7E31A0E91667}" sibTransId="{04C5BBDB-86A7-4EAD-B1C5-4962DAC68862}"/>
    <dgm:cxn modelId="{E42AB6CB-2E53-455A-8114-2FF0870F7622}" type="presOf" srcId="{9CB26B19-4FDC-498A-A8BC-E99AB83035F1}" destId="{6CE3A687-9B8E-41AC-92E7-25C4EF56AA61}" srcOrd="0" destOrd="0" presId="urn:microsoft.com/office/officeart/2005/8/layout/vList5"/>
    <dgm:cxn modelId="{B3D7B748-494C-4FCF-B759-065102910B88}" srcId="{96B7975C-CBDB-4A17-9B43-175849B8765A}" destId="{CFD9B29B-EAB1-423A-ACF8-DE7C4697171A}" srcOrd="0" destOrd="0" parTransId="{2F7B8B17-3002-4632-9382-FCA732546D02}" sibTransId="{60D96242-9918-4D59-A1BE-4EACFE538D33}"/>
    <dgm:cxn modelId="{093B152B-3F56-4E14-9D62-CB87F7B9EB11}" type="presParOf" srcId="{1C572B20-79B5-400D-9930-023409AA8452}" destId="{BFEE32FF-635C-4512-88A8-A4191231E9DA}" srcOrd="0" destOrd="0" presId="urn:microsoft.com/office/officeart/2005/8/layout/vList5"/>
    <dgm:cxn modelId="{B9F5AC98-299A-4EE0-854B-726193792041}" type="presParOf" srcId="{BFEE32FF-635C-4512-88A8-A4191231E9DA}" destId="{66B1FDF0-1F70-486B-8EAE-C82ACCA39AC2}" srcOrd="0" destOrd="0" presId="urn:microsoft.com/office/officeart/2005/8/layout/vList5"/>
    <dgm:cxn modelId="{F8D4C1DA-3E12-492A-B545-0783CDE5B3DF}" type="presParOf" srcId="{BFEE32FF-635C-4512-88A8-A4191231E9DA}" destId="{96AD4D76-4F63-4C32-838E-BAC54D48B208}" srcOrd="1" destOrd="0" presId="urn:microsoft.com/office/officeart/2005/8/layout/vList5"/>
    <dgm:cxn modelId="{0D41B9C6-D4F3-4FDE-B551-942B4F95E608}" type="presParOf" srcId="{1C572B20-79B5-400D-9930-023409AA8452}" destId="{0247302B-3E80-4EC7-A6FB-D12D857A461F}" srcOrd="1" destOrd="0" presId="urn:microsoft.com/office/officeart/2005/8/layout/vList5"/>
    <dgm:cxn modelId="{AA5F5CC3-3C10-4D57-BCD0-3364DE275CDF}" type="presParOf" srcId="{1C572B20-79B5-400D-9930-023409AA8452}" destId="{A4C4D217-35DF-463B-9043-AFCA398FA220}" srcOrd="2" destOrd="0" presId="urn:microsoft.com/office/officeart/2005/8/layout/vList5"/>
    <dgm:cxn modelId="{5F65C7EC-A98F-4616-8571-12202B9F7739}" type="presParOf" srcId="{A4C4D217-35DF-463B-9043-AFCA398FA220}" destId="{2DE1F537-76C9-44F1-A772-5E93D1182EBB}" srcOrd="0" destOrd="0" presId="urn:microsoft.com/office/officeart/2005/8/layout/vList5"/>
    <dgm:cxn modelId="{BBDE86AF-CAB4-43A7-8C40-37CF7C947C40}" type="presParOf" srcId="{A4C4D217-35DF-463B-9043-AFCA398FA220}" destId="{6CE3A687-9B8E-41AC-92E7-25C4EF56AA61}" srcOrd="1" destOrd="0" presId="urn:microsoft.com/office/officeart/2005/8/layout/vList5"/>
    <dgm:cxn modelId="{597C5B67-190E-4D85-B9FB-61D224E23977}" type="presParOf" srcId="{1C572B20-79B5-400D-9930-023409AA8452}" destId="{77D27FB2-699C-4C8D-B679-6B0C99F94C63}" srcOrd="3" destOrd="0" presId="urn:microsoft.com/office/officeart/2005/8/layout/vList5"/>
    <dgm:cxn modelId="{8C777CC4-7E6A-47D4-9099-94801A002D5B}" type="presParOf" srcId="{1C572B20-79B5-400D-9930-023409AA8452}" destId="{B172F5FF-C1E3-4A3A-A3B5-698956FABF8C}" srcOrd="4" destOrd="0" presId="urn:microsoft.com/office/officeart/2005/8/layout/vList5"/>
    <dgm:cxn modelId="{F8DA966C-628B-4857-AF89-D9187BFDCA5F}" type="presParOf" srcId="{B172F5FF-C1E3-4A3A-A3B5-698956FABF8C}" destId="{6E46EB06-1030-48F0-BD98-3D656C89AF24}" srcOrd="0" destOrd="0" presId="urn:microsoft.com/office/officeart/2005/8/layout/vList5"/>
    <dgm:cxn modelId="{43D7C367-2B08-48FC-A274-9507CA685F4B}" type="presParOf" srcId="{B172F5FF-C1E3-4A3A-A3B5-698956FABF8C}" destId="{B720BBF0-C02E-4E23-BA24-57C6B3FF3918}" srcOrd="1" destOrd="0" presId="urn:microsoft.com/office/officeart/2005/8/layout/vList5"/>
    <dgm:cxn modelId="{AACF6021-5734-4400-ACC4-DDF8B5833221}" type="presParOf" srcId="{1C572B20-79B5-400D-9930-023409AA8452}" destId="{ADCE27B7-2214-4C40-8729-CC4F18671312}" srcOrd="5" destOrd="0" presId="urn:microsoft.com/office/officeart/2005/8/layout/vList5"/>
    <dgm:cxn modelId="{43B30243-2980-458C-89A2-16F26318E48C}" type="presParOf" srcId="{1C572B20-79B5-400D-9930-023409AA8452}" destId="{DDFF4E4F-F587-468A-89B9-4A140299BA92}" srcOrd="6" destOrd="0" presId="urn:microsoft.com/office/officeart/2005/8/layout/vList5"/>
    <dgm:cxn modelId="{07FE122F-F7F4-4F56-BA6C-728304ACCD8A}" type="presParOf" srcId="{DDFF4E4F-F587-468A-89B9-4A140299BA92}" destId="{064E1F07-E2FA-4B62-B98C-B2DB35600AE8}" srcOrd="0" destOrd="0" presId="urn:microsoft.com/office/officeart/2005/8/layout/vList5"/>
    <dgm:cxn modelId="{F6C17481-8F0F-49C1-8A0C-1C28DC05B8EA}" type="presParOf" srcId="{DDFF4E4F-F587-468A-89B9-4A140299BA92}" destId="{221B27CB-5214-44BC-A126-A1B82D09311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D1E17C-8B3F-4168-9EAD-46E8FB7AA34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F760096-C7C3-49EC-99A5-3AEE5DF9BC5F}">
      <dgm:prSet/>
      <dgm:spPr/>
      <dgm:t>
        <a:bodyPr/>
        <a:lstStyle/>
        <a:p>
          <a:pPr rtl="0"/>
          <a:r>
            <a:rPr lang="en-US" smtClean="0"/>
            <a:t>replace local changes</a:t>
          </a:r>
          <a:endParaRPr lang="zh-CN"/>
        </a:p>
      </dgm:t>
    </dgm:pt>
    <dgm:pt modelId="{A58D0494-3016-4254-98A0-02FC2AB126BA}" type="parTrans" cxnId="{31CC1D36-258B-4C40-9688-B3AB8EE45BED}">
      <dgm:prSet/>
      <dgm:spPr/>
      <dgm:t>
        <a:bodyPr/>
        <a:lstStyle/>
        <a:p>
          <a:endParaRPr lang="zh-CN" altLang="en-US"/>
        </a:p>
      </dgm:t>
    </dgm:pt>
    <dgm:pt modelId="{CDA7B306-E8DC-4501-9E84-6B3D7A0B7501}" type="sibTrans" cxnId="{31CC1D36-258B-4C40-9688-B3AB8EE45BED}">
      <dgm:prSet/>
      <dgm:spPr/>
      <dgm:t>
        <a:bodyPr/>
        <a:lstStyle/>
        <a:p>
          <a:endParaRPr lang="zh-CN" altLang="en-US"/>
        </a:p>
      </dgm:t>
    </dgm:pt>
    <dgm:pt modelId="{9E10C700-11A2-47F4-BC1E-874B1EFC1E32}">
      <dgm:prSet/>
      <dgm:spPr/>
      <dgm:t>
        <a:bodyPr/>
        <a:lstStyle/>
        <a:p>
          <a:pPr rtl="0"/>
          <a:r>
            <a:rPr lang="en-US" smtClean="0"/>
            <a:t>git checkout -- &lt;filename&gt;</a:t>
          </a:r>
          <a:endParaRPr lang="zh-CN"/>
        </a:p>
      </dgm:t>
    </dgm:pt>
    <dgm:pt modelId="{B8059A90-6882-44C6-AA8B-BF3728FB0739}" type="parTrans" cxnId="{E8DD08C5-F7A3-4318-A56F-1140C98E3EC5}">
      <dgm:prSet/>
      <dgm:spPr/>
      <dgm:t>
        <a:bodyPr/>
        <a:lstStyle/>
        <a:p>
          <a:endParaRPr lang="zh-CN" altLang="en-US"/>
        </a:p>
      </dgm:t>
    </dgm:pt>
    <dgm:pt modelId="{AF50B7C6-94C2-4C83-84A2-2432661CF265}" type="sibTrans" cxnId="{E8DD08C5-F7A3-4318-A56F-1140C98E3EC5}">
      <dgm:prSet/>
      <dgm:spPr/>
      <dgm:t>
        <a:bodyPr/>
        <a:lstStyle/>
        <a:p>
          <a:endParaRPr lang="zh-CN" altLang="en-US"/>
        </a:p>
      </dgm:t>
    </dgm:pt>
    <dgm:pt modelId="{D20CF56B-A7E7-42DB-9201-54C1E5959995}">
      <dgm:prSet/>
      <dgm:spPr/>
      <dgm:t>
        <a:bodyPr/>
        <a:lstStyle/>
        <a:p>
          <a:pPr rtl="0"/>
          <a:r>
            <a:rPr lang="en-US" smtClean="0"/>
            <a:t>drop all local changes and commits, fetch from the server</a:t>
          </a:r>
          <a:endParaRPr lang="zh-CN"/>
        </a:p>
      </dgm:t>
    </dgm:pt>
    <dgm:pt modelId="{565A213B-76D9-4091-9BD5-8D2F744B17E5}" type="parTrans" cxnId="{B410C258-5F41-4851-9E72-064B8CB13B75}">
      <dgm:prSet/>
      <dgm:spPr/>
      <dgm:t>
        <a:bodyPr/>
        <a:lstStyle/>
        <a:p>
          <a:endParaRPr lang="zh-CN" altLang="en-US"/>
        </a:p>
      </dgm:t>
    </dgm:pt>
    <dgm:pt modelId="{61694169-2E84-4755-B2E6-ABBE64708F75}" type="sibTrans" cxnId="{B410C258-5F41-4851-9E72-064B8CB13B75}">
      <dgm:prSet/>
      <dgm:spPr/>
      <dgm:t>
        <a:bodyPr/>
        <a:lstStyle/>
        <a:p>
          <a:endParaRPr lang="zh-CN" altLang="en-US"/>
        </a:p>
      </dgm:t>
    </dgm:pt>
    <dgm:pt modelId="{70E46690-1426-4CA6-8B5C-2ECE2F874256}">
      <dgm:prSet/>
      <dgm:spPr/>
      <dgm:t>
        <a:bodyPr/>
        <a:lstStyle/>
        <a:p>
          <a:pPr rtl="0"/>
          <a:r>
            <a:rPr lang="en-US" smtClean="0"/>
            <a:t>git fetch origin</a:t>
          </a:r>
          <a:endParaRPr lang="zh-CN"/>
        </a:p>
      </dgm:t>
    </dgm:pt>
    <dgm:pt modelId="{E28BE1B2-67F8-46AD-88FC-FE56338399CB}" type="parTrans" cxnId="{A9E2DBF0-D6E8-4C48-91A9-61747208405F}">
      <dgm:prSet/>
      <dgm:spPr/>
      <dgm:t>
        <a:bodyPr/>
        <a:lstStyle/>
        <a:p>
          <a:endParaRPr lang="zh-CN" altLang="en-US"/>
        </a:p>
      </dgm:t>
    </dgm:pt>
    <dgm:pt modelId="{E62EEC27-683D-436F-98CF-F8DB9EB3832A}" type="sibTrans" cxnId="{A9E2DBF0-D6E8-4C48-91A9-61747208405F}">
      <dgm:prSet/>
      <dgm:spPr/>
      <dgm:t>
        <a:bodyPr/>
        <a:lstStyle/>
        <a:p>
          <a:endParaRPr lang="zh-CN" altLang="en-US"/>
        </a:p>
      </dgm:t>
    </dgm:pt>
    <dgm:pt modelId="{8C69AD32-5BF7-42A2-AC93-C41BC91E246E}">
      <dgm:prSet/>
      <dgm:spPr/>
      <dgm:t>
        <a:bodyPr/>
        <a:lstStyle/>
        <a:p>
          <a:pPr rtl="0"/>
          <a:r>
            <a:rPr lang="en-US" smtClean="0"/>
            <a:t>git reset –hard origin/master</a:t>
          </a:r>
          <a:endParaRPr lang="zh-CN"/>
        </a:p>
      </dgm:t>
    </dgm:pt>
    <dgm:pt modelId="{65FD17F1-1A2E-4965-A8D6-626C6D8405FC}" type="parTrans" cxnId="{8C5FCE03-6DB4-48A7-A84E-B68E5A5D0EB9}">
      <dgm:prSet/>
      <dgm:spPr/>
      <dgm:t>
        <a:bodyPr/>
        <a:lstStyle/>
        <a:p>
          <a:endParaRPr lang="zh-CN" altLang="en-US"/>
        </a:p>
      </dgm:t>
    </dgm:pt>
    <dgm:pt modelId="{9B8E39D4-23F4-4801-BBC5-32ED74169CDB}" type="sibTrans" cxnId="{8C5FCE03-6DB4-48A7-A84E-B68E5A5D0EB9}">
      <dgm:prSet/>
      <dgm:spPr/>
      <dgm:t>
        <a:bodyPr/>
        <a:lstStyle/>
        <a:p>
          <a:endParaRPr lang="zh-CN" altLang="en-US"/>
        </a:p>
      </dgm:t>
    </dgm:pt>
    <dgm:pt modelId="{1D676B0D-0E29-41F1-83FB-FBD934AB0117}" type="pres">
      <dgm:prSet presAssocID="{53D1E17C-8B3F-4168-9EAD-46E8FB7AA3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20F398-6C7A-423C-B674-2EB250383E9F}" type="pres">
      <dgm:prSet presAssocID="{0F760096-C7C3-49EC-99A5-3AEE5DF9BC5F}" presName="linNode" presStyleCnt="0"/>
      <dgm:spPr/>
    </dgm:pt>
    <dgm:pt modelId="{27EEA700-DC43-4645-9417-0334C288C709}" type="pres">
      <dgm:prSet presAssocID="{0F760096-C7C3-49EC-99A5-3AEE5DF9BC5F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41918B-1322-4BF2-8365-DEEE5EF6636C}" type="pres">
      <dgm:prSet presAssocID="{0F760096-C7C3-49EC-99A5-3AEE5DF9BC5F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A763BF-BB83-48D5-81A2-4CA2F6779F83}" type="pres">
      <dgm:prSet presAssocID="{CDA7B306-E8DC-4501-9E84-6B3D7A0B7501}" presName="sp" presStyleCnt="0"/>
      <dgm:spPr/>
    </dgm:pt>
    <dgm:pt modelId="{3044A58D-8E4A-40F4-B13F-4F0E0A4F00B5}" type="pres">
      <dgm:prSet presAssocID="{D20CF56B-A7E7-42DB-9201-54C1E5959995}" presName="linNode" presStyleCnt="0"/>
      <dgm:spPr/>
    </dgm:pt>
    <dgm:pt modelId="{7A7C7D9B-5EBA-48C9-950E-D84642391FB4}" type="pres">
      <dgm:prSet presAssocID="{D20CF56B-A7E7-42DB-9201-54C1E5959995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0DC211-DBA4-4C8A-A4C1-48D331B0825B}" type="pres">
      <dgm:prSet presAssocID="{D20CF56B-A7E7-42DB-9201-54C1E5959995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C5FCE03-6DB4-48A7-A84E-B68E5A5D0EB9}" srcId="{D20CF56B-A7E7-42DB-9201-54C1E5959995}" destId="{8C69AD32-5BF7-42A2-AC93-C41BC91E246E}" srcOrd="1" destOrd="0" parTransId="{65FD17F1-1A2E-4965-A8D6-626C6D8405FC}" sibTransId="{9B8E39D4-23F4-4801-BBC5-32ED74169CDB}"/>
    <dgm:cxn modelId="{3B6D98A5-1D7C-49A0-B4BF-8EF28451ED83}" type="presOf" srcId="{9E10C700-11A2-47F4-BC1E-874B1EFC1E32}" destId="{8841918B-1322-4BF2-8365-DEEE5EF6636C}" srcOrd="0" destOrd="0" presId="urn:microsoft.com/office/officeart/2005/8/layout/vList5"/>
    <dgm:cxn modelId="{19E019B8-5DA3-4BFA-AC79-55193F85DA5E}" type="presOf" srcId="{53D1E17C-8B3F-4168-9EAD-46E8FB7AA346}" destId="{1D676B0D-0E29-41F1-83FB-FBD934AB0117}" srcOrd="0" destOrd="0" presId="urn:microsoft.com/office/officeart/2005/8/layout/vList5"/>
    <dgm:cxn modelId="{9DB34670-60CC-4BD6-A483-EF765B5EE0D8}" type="presOf" srcId="{70E46690-1426-4CA6-8B5C-2ECE2F874256}" destId="{900DC211-DBA4-4C8A-A4C1-48D331B0825B}" srcOrd="0" destOrd="0" presId="urn:microsoft.com/office/officeart/2005/8/layout/vList5"/>
    <dgm:cxn modelId="{31CC1D36-258B-4C40-9688-B3AB8EE45BED}" srcId="{53D1E17C-8B3F-4168-9EAD-46E8FB7AA346}" destId="{0F760096-C7C3-49EC-99A5-3AEE5DF9BC5F}" srcOrd="0" destOrd="0" parTransId="{A58D0494-3016-4254-98A0-02FC2AB126BA}" sibTransId="{CDA7B306-E8DC-4501-9E84-6B3D7A0B7501}"/>
    <dgm:cxn modelId="{0EAEBB94-5BAF-4A15-BD27-8670A043E22C}" type="presOf" srcId="{0F760096-C7C3-49EC-99A5-3AEE5DF9BC5F}" destId="{27EEA700-DC43-4645-9417-0334C288C709}" srcOrd="0" destOrd="0" presId="urn:microsoft.com/office/officeart/2005/8/layout/vList5"/>
    <dgm:cxn modelId="{B410C258-5F41-4851-9E72-064B8CB13B75}" srcId="{53D1E17C-8B3F-4168-9EAD-46E8FB7AA346}" destId="{D20CF56B-A7E7-42DB-9201-54C1E5959995}" srcOrd="1" destOrd="0" parTransId="{565A213B-76D9-4091-9BD5-8D2F744B17E5}" sibTransId="{61694169-2E84-4755-B2E6-ABBE64708F75}"/>
    <dgm:cxn modelId="{2497588A-D024-4A65-88A6-60697882EF28}" type="presOf" srcId="{8C69AD32-5BF7-42A2-AC93-C41BC91E246E}" destId="{900DC211-DBA4-4C8A-A4C1-48D331B0825B}" srcOrd="0" destOrd="1" presId="urn:microsoft.com/office/officeart/2005/8/layout/vList5"/>
    <dgm:cxn modelId="{B76AAE92-C408-4131-B0B9-FFB5E5E853C0}" type="presOf" srcId="{D20CF56B-A7E7-42DB-9201-54C1E5959995}" destId="{7A7C7D9B-5EBA-48C9-950E-D84642391FB4}" srcOrd="0" destOrd="0" presId="urn:microsoft.com/office/officeart/2005/8/layout/vList5"/>
    <dgm:cxn modelId="{A9E2DBF0-D6E8-4C48-91A9-61747208405F}" srcId="{D20CF56B-A7E7-42DB-9201-54C1E5959995}" destId="{70E46690-1426-4CA6-8B5C-2ECE2F874256}" srcOrd="0" destOrd="0" parTransId="{E28BE1B2-67F8-46AD-88FC-FE56338399CB}" sibTransId="{E62EEC27-683D-436F-98CF-F8DB9EB3832A}"/>
    <dgm:cxn modelId="{E8DD08C5-F7A3-4318-A56F-1140C98E3EC5}" srcId="{0F760096-C7C3-49EC-99A5-3AEE5DF9BC5F}" destId="{9E10C700-11A2-47F4-BC1E-874B1EFC1E32}" srcOrd="0" destOrd="0" parTransId="{B8059A90-6882-44C6-AA8B-BF3728FB0739}" sibTransId="{AF50B7C6-94C2-4C83-84A2-2432661CF265}"/>
    <dgm:cxn modelId="{1B37CC6D-41C3-4F24-BF61-A6D0A95D27C7}" type="presParOf" srcId="{1D676B0D-0E29-41F1-83FB-FBD934AB0117}" destId="{1F20F398-6C7A-423C-B674-2EB250383E9F}" srcOrd="0" destOrd="0" presId="urn:microsoft.com/office/officeart/2005/8/layout/vList5"/>
    <dgm:cxn modelId="{EA561529-11B8-491C-9E0A-0E5854D3F4A2}" type="presParOf" srcId="{1F20F398-6C7A-423C-B674-2EB250383E9F}" destId="{27EEA700-DC43-4645-9417-0334C288C709}" srcOrd="0" destOrd="0" presId="urn:microsoft.com/office/officeart/2005/8/layout/vList5"/>
    <dgm:cxn modelId="{B97F31A9-46DA-4533-BB43-86BE95CCE430}" type="presParOf" srcId="{1F20F398-6C7A-423C-B674-2EB250383E9F}" destId="{8841918B-1322-4BF2-8365-DEEE5EF6636C}" srcOrd="1" destOrd="0" presId="urn:microsoft.com/office/officeart/2005/8/layout/vList5"/>
    <dgm:cxn modelId="{F16369AB-D7FE-4C52-98C7-EFA9F019F502}" type="presParOf" srcId="{1D676B0D-0E29-41F1-83FB-FBD934AB0117}" destId="{F1A763BF-BB83-48D5-81A2-4CA2F6779F83}" srcOrd="1" destOrd="0" presId="urn:microsoft.com/office/officeart/2005/8/layout/vList5"/>
    <dgm:cxn modelId="{0BD1284F-3292-4318-81F3-433F4BBDF7E8}" type="presParOf" srcId="{1D676B0D-0E29-41F1-83FB-FBD934AB0117}" destId="{3044A58D-8E4A-40F4-B13F-4F0E0A4F00B5}" srcOrd="2" destOrd="0" presId="urn:microsoft.com/office/officeart/2005/8/layout/vList5"/>
    <dgm:cxn modelId="{5AB922C7-B9F5-44A0-8ADE-65E63EFAD0F2}" type="presParOf" srcId="{3044A58D-8E4A-40F4-B13F-4F0E0A4F00B5}" destId="{7A7C7D9B-5EBA-48C9-950E-D84642391FB4}" srcOrd="0" destOrd="0" presId="urn:microsoft.com/office/officeart/2005/8/layout/vList5"/>
    <dgm:cxn modelId="{118901AC-4AF8-4804-B617-A1C43071CF55}" type="presParOf" srcId="{3044A58D-8E4A-40F4-B13F-4F0E0A4F00B5}" destId="{900DC211-DBA4-4C8A-A4C1-48D331B0825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4AFAC4B-7450-4E4F-BCD5-DDB34840C9C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64BF5B42-5025-4E73-B972-D6B60BDD211F}">
      <dgm:prSet/>
      <dgm:spPr/>
      <dgm:t>
        <a:bodyPr/>
        <a:lstStyle/>
        <a:p>
          <a:pPr rtl="0"/>
          <a:r>
            <a:rPr lang="en-US" smtClean="0"/>
            <a:t>built-in git GUI</a:t>
          </a:r>
          <a:endParaRPr lang="zh-CN"/>
        </a:p>
      </dgm:t>
    </dgm:pt>
    <dgm:pt modelId="{ACE38B14-AA67-4DC6-9D00-38F258137A53}" type="parTrans" cxnId="{57582DE1-3591-4E00-A7E3-2201B14B2E73}">
      <dgm:prSet/>
      <dgm:spPr/>
      <dgm:t>
        <a:bodyPr/>
        <a:lstStyle/>
        <a:p>
          <a:endParaRPr lang="zh-CN" altLang="en-US"/>
        </a:p>
      </dgm:t>
    </dgm:pt>
    <dgm:pt modelId="{FB9579F2-0D3E-4444-8BFE-9C230821F999}" type="sibTrans" cxnId="{57582DE1-3591-4E00-A7E3-2201B14B2E73}">
      <dgm:prSet/>
      <dgm:spPr/>
      <dgm:t>
        <a:bodyPr/>
        <a:lstStyle/>
        <a:p>
          <a:endParaRPr lang="zh-CN" altLang="en-US"/>
        </a:p>
      </dgm:t>
    </dgm:pt>
    <dgm:pt modelId="{D0F3C016-1F49-47A4-8934-15CA0A8894F1}">
      <dgm:prSet/>
      <dgm:spPr/>
      <dgm:t>
        <a:bodyPr/>
        <a:lstStyle/>
        <a:p>
          <a:pPr rtl="0"/>
          <a:r>
            <a:rPr lang="en-US" smtClean="0"/>
            <a:t>gitk</a:t>
          </a:r>
          <a:endParaRPr lang="zh-CN"/>
        </a:p>
      </dgm:t>
    </dgm:pt>
    <dgm:pt modelId="{5E6F0A97-AB62-47DC-8C98-5941E275883B}" type="parTrans" cxnId="{BC3AECD3-7D0E-4509-A376-326C96860ABA}">
      <dgm:prSet/>
      <dgm:spPr/>
      <dgm:t>
        <a:bodyPr/>
        <a:lstStyle/>
        <a:p>
          <a:endParaRPr lang="zh-CN" altLang="en-US"/>
        </a:p>
      </dgm:t>
    </dgm:pt>
    <dgm:pt modelId="{259D9B4B-7D39-43AB-8AB0-6E4BCFC5FCF6}" type="sibTrans" cxnId="{BC3AECD3-7D0E-4509-A376-326C96860ABA}">
      <dgm:prSet/>
      <dgm:spPr/>
      <dgm:t>
        <a:bodyPr/>
        <a:lstStyle/>
        <a:p>
          <a:endParaRPr lang="zh-CN" altLang="en-US"/>
        </a:p>
      </dgm:t>
    </dgm:pt>
    <dgm:pt modelId="{51EDA634-7035-4032-983B-0A2A83E12A64}">
      <dgm:prSet/>
      <dgm:spPr/>
      <dgm:t>
        <a:bodyPr/>
        <a:lstStyle/>
        <a:p>
          <a:pPr rtl="0"/>
          <a:r>
            <a:rPr lang="en-US" smtClean="0"/>
            <a:t>use colorful git output</a:t>
          </a:r>
          <a:endParaRPr lang="zh-CN"/>
        </a:p>
      </dgm:t>
    </dgm:pt>
    <dgm:pt modelId="{5CEC43FB-3FAF-4701-B3D2-ADC57CF74121}" type="parTrans" cxnId="{0A25D50D-9CB2-4410-83E0-EFDCE73A67B2}">
      <dgm:prSet/>
      <dgm:spPr/>
      <dgm:t>
        <a:bodyPr/>
        <a:lstStyle/>
        <a:p>
          <a:endParaRPr lang="zh-CN" altLang="en-US"/>
        </a:p>
      </dgm:t>
    </dgm:pt>
    <dgm:pt modelId="{A75C17EB-4220-4A8A-B7B7-A55BBFAF4BC8}" type="sibTrans" cxnId="{0A25D50D-9CB2-4410-83E0-EFDCE73A67B2}">
      <dgm:prSet/>
      <dgm:spPr/>
      <dgm:t>
        <a:bodyPr/>
        <a:lstStyle/>
        <a:p>
          <a:endParaRPr lang="zh-CN" altLang="en-US"/>
        </a:p>
      </dgm:t>
    </dgm:pt>
    <dgm:pt modelId="{E84E1B1D-B93C-46B7-A22F-2F0CDD9EFC8F}">
      <dgm:prSet/>
      <dgm:spPr/>
      <dgm:t>
        <a:bodyPr/>
        <a:lstStyle/>
        <a:p>
          <a:pPr rtl="0"/>
          <a:r>
            <a:rPr lang="en-US" smtClean="0"/>
            <a:t>git config color.ui true</a:t>
          </a:r>
          <a:endParaRPr lang="zh-CN"/>
        </a:p>
      </dgm:t>
    </dgm:pt>
    <dgm:pt modelId="{4178B8D7-980B-43AC-ADF0-EDCE01214567}" type="parTrans" cxnId="{09D79017-533E-4717-860D-56DD80203D11}">
      <dgm:prSet/>
      <dgm:spPr/>
      <dgm:t>
        <a:bodyPr/>
        <a:lstStyle/>
        <a:p>
          <a:endParaRPr lang="zh-CN" altLang="en-US"/>
        </a:p>
      </dgm:t>
    </dgm:pt>
    <dgm:pt modelId="{C9751829-A659-470F-A7A1-B3068AC2419C}" type="sibTrans" cxnId="{09D79017-533E-4717-860D-56DD80203D11}">
      <dgm:prSet/>
      <dgm:spPr/>
      <dgm:t>
        <a:bodyPr/>
        <a:lstStyle/>
        <a:p>
          <a:endParaRPr lang="zh-CN" altLang="en-US"/>
        </a:p>
      </dgm:t>
    </dgm:pt>
    <dgm:pt modelId="{51E32190-512F-4B85-9A97-93D32B42E094}">
      <dgm:prSet/>
      <dgm:spPr/>
      <dgm:t>
        <a:bodyPr/>
        <a:lstStyle/>
        <a:p>
          <a:pPr rtl="0"/>
          <a:r>
            <a:rPr lang="en-US" smtClean="0"/>
            <a:t>show log on oneline per commit</a:t>
          </a:r>
          <a:endParaRPr lang="zh-CN"/>
        </a:p>
      </dgm:t>
    </dgm:pt>
    <dgm:pt modelId="{B1E4AB6D-030A-40DA-BCBD-BD822BA96E77}" type="parTrans" cxnId="{A9587AC1-2009-422E-80E5-DE516547A098}">
      <dgm:prSet/>
      <dgm:spPr/>
      <dgm:t>
        <a:bodyPr/>
        <a:lstStyle/>
        <a:p>
          <a:endParaRPr lang="zh-CN" altLang="en-US"/>
        </a:p>
      </dgm:t>
    </dgm:pt>
    <dgm:pt modelId="{51F938C2-A6EE-4541-95D1-A878B07836B6}" type="sibTrans" cxnId="{A9587AC1-2009-422E-80E5-DE516547A098}">
      <dgm:prSet/>
      <dgm:spPr/>
      <dgm:t>
        <a:bodyPr/>
        <a:lstStyle/>
        <a:p>
          <a:endParaRPr lang="zh-CN" altLang="en-US"/>
        </a:p>
      </dgm:t>
    </dgm:pt>
    <dgm:pt modelId="{B43FBCB8-3F55-49DD-B87E-2C7A8F128F77}">
      <dgm:prSet/>
      <dgm:spPr/>
      <dgm:t>
        <a:bodyPr/>
        <a:lstStyle/>
        <a:p>
          <a:pPr rtl="0"/>
          <a:r>
            <a:rPr lang="en-US" smtClean="0"/>
            <a:t>git config format.pretty oneline</a:t>
          </a:r>
          <a:endParaRPr lang="zh-CN"/>
        </a:p>
      </dgm:t>
    </dgm:pt>
    <dgm:pt modelId="{C65D7D67-B783-4678-96EC-4DE54BB3B59E}" type="parTrans" cxnId="{1934015B-25D0-41FF-8F86-FCA431A99870}">
      <dgm:prSet/>
      <dgm:spPr/>
      <dgm:t>
        <a:bodyPr/>
        <a:lstStyle/>
        <a:p>
          <a:endParaRPr lang="zh-CN" altLang="en-US"/>
        </a:p>
      </dgm:t>
    </dgm:pt>
    <dgm:pt modelId="{094066A1-3AD3-4BC7-8B14-A7467F644FF1}" type="sibTrans" cxnId="{1934015B-25D0-41FF-8F86-FCA431A99870}">
      <dgm:prSet/>
      <dgm:spPr/>
      <dgm:t>
        <a:bodyPr/>
        <a:lstStyle/>
        <a:p>
          <a:endParaRPr lang="zh-CN" altLang="en-US"/>
        </a:p>
      </dgm:t>
    </dgm:pt>
    <dgm:pt modelId="{07B76D21-DAF6-4E97-A348-3BB0FC361357}">
      <dgm:prSet/>
      <dgm:spPr/>
      <dgm:t>
        <a:bodyPr/>
        <a:lstStyle/>
        <a:p>
          <a:pPr rtl="0"/>
          <a:r>
            <a:rPr lang="en-US" smtClean="0"/>
            <a:t>use interactive adding</a:t>
          </a:r>
          <a:endParaRPr lang="zh-CN"/>
        </a:p>
      </dgm:t>
    </dgm:pt>
    <dgm:pt modelId="{A258FB76-102F-40A0-8797-22EB18F0A1CF}" type="parTrans" cxnId="{D1181A34-B564-4267-AE1D-166B34CDE780}">
      <dgm:prSet/>
      <dgm:spPr/>
      <dgm:t>
        <a:bodyPr/>
        <a:lstStyle/>
        <a:p>
          <a:endParaRPr lang="zh-CN" altLang="en-US"/>
        </a:p>
      </dgm:t>
    </dgm:pt>
    <dgm:pt modelId="{FD949D7B-7EC4-4857-8A3F-2D0E4FC21C81}" type="sibTrans" cxnId="{D1181A34-B564-4267-AE1D-166B34CDE780}">
      <dgm:prSet/>
      <dgm:spPr/>
      <dgm:t>
        <a:bodyPr/>
        <a:lstStyle/>
        <a:p>
          <a:endParaRPr lang="zh-CN" altLang="en-US"/>
        </a:p>
      </dgm:t>
    </dgm:pt>
    <dgm:pt modelId="{28B465A7-2D5A-489B-97C1-7A7EF6F28D51}">
      <dgm:prSet/>
      <dgm:spPr/>
      <dgm:t>
        <a:bodyPr/>
        <a:lstStyle/>
        <a:p>
          <a:pPr rtl="0"/>
          <a:r>
            <a:rPr lang="en-US" smtClean="0"/>
            <a:t>git add -i</a:t>
          </a:r>
          <a:endParaRPr lang="zh-CN"/>
        </a:p>
      </dgm:t>
    </dgm:pt>
    <dgm:pt modelId="{07736C44-F31D-46D5-B196-0A752F5C50AE}" type="parTrans" cxnId="{DD594155-2797-47A2-8226-58C767DD9272}">
      <dgm:prSet/>
      <dgm:spPr/>
      <dgm:t>
        <a:bodyPr/>
        <a:lstStyle/>
        <a:p>
          <a:endParaRPr lang="zh-CN" altLang="en-US"/>
        </a:p>
      </dgm:t>
    </dgm:pt>
    <dgm:pt modelId="{82E8C387-5712-4D34-B78C-B30D12193D93}" type="sibTrans" cxnId="{DD594155-2797-47A2-8226-58C767DD9272}">
      <dgm:prSet/>
      <dgm:spPr/>
      <dgm:t>
        <a:bodyPr/>
        <a:lstStyle/>
        <a:p>
          <a:endParaRPr lang="zh-CN" altLang="en-US"/>
        </a:p>
      </dgm:t>
    </dgm:pt>
    <dgm:pt modelId="{917173A5-36DC-4B07-9AE3-AEDCBA5108E4}" type="pres">
      <dgm:prSet presAssocID="{04AFAC4B-7450-4E4F-BCD5-DDB34840C9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D6FE9B3-64FB-462D-9050-DAFF712583C1}" type="pres">
      <dgm:prSet presAssocID="{64BF5B42-5025-4E73-B972-D6B60BDD211F}" presName="linNode" presStyleCnt="0"/>
      <dgm:spPr/>
    </dgm:pt>
    <dgm:pt modelId="{BE90F778-FFAF-4EAF-AE3B-7F65908CDFEE}" type="pres">
      <dgm:prSet presAssocID="{64BF5B42-5025-4E73-B972-D6B60BDD211F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ACE620-8B44-44A2-82DE-98A2F6779253}" type="pres">
      <dgm:prSet presAssocID="{64BF5B42-5025-4E73-B972-D6B60BDD211F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A8D35C-BD69-437C-9AB5-201DD292693F}" type="pres">
      <dgm:prSet presAssocID="{FB9579F2-0D3E-4444-8BFE-9C230821F999}" presName="sp" presStyleCnt="0"/>
      <dgm:spPr/>
    </dgm:pt>
    <dgm:pt modelId="{08395509-B4FD-4D88-B47C-A5BD6AB7DA49}" type="pres">
      <dgm:prSet presAssocID="{51EDA634-7035-4032-983B-0A2A83E12A64}" presName="linNode" presStyleCnt="0"/>
      <dgm:spPr/>
    </dgm:pt>
    <dgm:pt modelId="{6A6ECA2B-44DB-4D21-BC55-721CF522F0FC}" type="pres">
      <dgm:prSet presAssocID="{51EDA634-7035-4032-983B-0A2A83E12A64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9429E4-4549-400B-A1B1-8B2C3CD6D62A}" type="pres">
      <dgm:prSet presAssocID="{51EDA634-7035-4032-983B-0A2A83E12A64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2C3D45-A0D9-4124-B3C1-CD03CC399D56}" type="pres">
      <dgm:prSet presAssocID="{A75C17EB-4220-4A8A-B7B7-A55BBFAF4BC8}" presName="sp" presStyleCnt="0"/>
      <dgm:spPr/>
    </dgm:pt>
    <dgm:pt modelId="{1F98E234-FA0C-4668-8ED0-E5AF0CED8191}" type="pres">
      <dgm:prSet presAssocID="{51E32190-512F-4B85-9A97-93D32B42E094}" presName="linNode" presStyleCnt="0"/>
      <dgm:spPr/>
    </dgm:pt>
    <dgm:pt modelId="{95BB1352-746A-4BA2-82CD-976A030BBA90}" type="pres">
      <dgm:prSet presAssocID="{51E32190-512F-4B85-9A97-93D32B42E09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0A494F-D027-4B00-BBBE-245BF2F5E53C}" type="pres">
      <dgm:prSet presAssocID="{51E32190-512F-4B85-9A97-93D32B42E09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A05EFC-8A85-4AD1-91FE-7A1BB2649191}" type="pres">
      <dgm:prSet presAssocID="{51F938C2-A6EE-4541-95D1-A878B07836B6}" presName="sp" presStyleCnt="0"/>
      <dgm:spPr/>
    </dgm:pt>
    <dgm:pt modelId="{13ACA6DE-C6CC-4C34-9809-5E212F717D94}" type="pres">
      <dgm:prSet presAssocID="{07B76D21-DAF6-4E97-A348-3BB0FC361357}" presName="linNode" presStyleCnt="0"/>
      <dgm:spPr/>
    </dgm:pt>
    <dgm:pt modelId="{DFAA8865-B6DF-4E49-A0BA-08989D0BF045}" type="pres">
      <dgm:prSet presAssocID="{07B76D21-DAF6-4E97-A348-3BB0FC361357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3DCE0D-399A-4D29-9960-FEA9C1D1827C}" type="pres">
      <dgm:prSet presAssocID="{07B76D21-DAF6-4E97-A348-3BB0FC361357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D594155-2797-47A2-8226-58C767DD9272}" srcId="{07B76D21-DAF6-4E97-A348-3BB0FC361357}" destId="{28B465A7-2D5A-489B-97C1-7A7EF6F28D51}" srcOrd="0" destOrd="0" parTransId="{07736C44-F31D-46D5-B196-0A752F5C50AE}" sibTransId="{82E8C387-5712-4D34-B78C-B30D12193D93}"/>
    <dgm:cxn modelId="{57582DE1-3591-4E00-A7E3-2201B14B2E73}" srcId="{04AFAC4B-7450-4E4F-BCD5-DDB34840C9CD}" destId="{64BF5B42-5025-4E73-B972-D6B60BDD211F}" srcOrd="0" destOrd="0" parTransId="{ACE38B14-AA67-4DC6-9D00-38F258137A53}" sibTransId="{FB9579F2-0D3E-4444-8BFE-9C230821F999}"/>
    <dgm:cxn modelId="{09D79017-533E-4717-860D-56DD80203D11}" srcId="{51EDA634-7035-4032-983B-0A2A83E12A64}" destId="{E84E1B1D-B93C-46B7-A22F-2F0CDD9EFC8F}" srcOrd="0" destOrd="0" parTransId="{4178B8D7-980B-43AC-ADF0-EDCE01214567}" sibTransId="{C9751829-A659-470F-A7A1-B3068AC2419C}"/>
    <dgm:cxn modelId="{1934015B-25D0-41FF-8F86-FCA431A99870}" srcId="{51E32190-512F-4B85-9A97-93D32B42E094}" destId="{B43FBCB8-3F55-49DD-B87E-2C7A8F128F77}" srcOrd="0" destOrd="0" parTransId="{C65D7D67-B783-4678-96EC-4DE54BB3B59E}" sibTransId="{094066A1-3AD3-4BC7-8B14-A7467F644FF1}"/>
    <dgm:cxn modelId="{7D7CC68A-6505-4799-9773-66206E1758A9}" type="presOf" srcId="{D0F3C016-1F49-47A4-8934-15CA0A8894F1}" destId="{C9ACE620-8B44-44A2-82DE-98A2F6779253}" srcOrd="0" destOrd="0" presId="urn:microsoft.com/office/officeart/2005/8/layout/vList5"/>
    <dgm:cxn modelId="{9BB196C9-BFBF-409F-A24D-54A1129C9A82}" type="presOf" srcId="{28B465A7-2D5A-489B-97C1-7A7EF6F28D51}" destId="{803DCE0D-399A-4D29-9960-FEA9C1D1827C}" srcOrd="0" destOrd="0" presId="urn:microsoft.com/office/officeart/2005/8/layout/vList5"/>
    <dgm:cxn modelId="{D1181A34-B564-4267-AE1D-166B34CDE780}" srcId="{04AFAC4B-7450-4E4F-BCD5-DDB34840C9CD}" destId="{07B76D21-DAF6-4E97-A348-3BB0FC361357}" srcOrd="3" destOrd="0" parTransId="{A258FB76-102F-40A0-8797-22EB18F0A1CF}" sibTransId="{FD949D7B-7EC4-4857-8A3F-2D0E4FC21C81}"/>
    <dgm:cxn modelId="{BC3AECD3-7D0E-4509-A376-326C96860ABA}" srcId="{64BF5B42-5025-4E73-B972-D6B60BDD211F}" destId="{D0F3C016-1F49-47A4-8934-15CA0A8894F1}" srcOrd="0" destOrd="0" parTransId="{5E6F0A97-AB62-47DC-8C98-5941E275883B}" sibTransId="{259D9B4B-7D39-43AB-8AB0-6E4BCFC5FCF6}"/>
    <dgm:cxn modelId="{066838EA-153D-4E31-9DAF-DDB6B65B76F8}" type="presOf" srcId="{51EDA634-7035-4032-983B-0A2A83E12A64}" destId="{6A6ECA2B-44DB-4D21-BC55-721CF522F0FC}" srcOrd="0" destOrd="0" presId="urn:microsoft.com/office/officeart/2005/8/layout/vList5"/>
    <dgm:cxn modelId="{77F34E9A-0319-4B55-9350-7512634FAB65}" type="presOf" srcId="{B43FBCB8-3F55-49DD-B87E-2C7A8F128F77}" destId="{1D0A494F-D027-4B00-BBBE-245BF2F5E53C}" srcOrd="0" destOrd="0" presId="urn:microsoft.com/office/officeart/2005/8/layout/vList5"/>
    <dgm:cxn modelId="{0D252E9A-D566-40A8-8476-6293349C5F08}" type="presOf" srcId="{E84E1B1D-B93C-46B7-A22F-2F0CDD9EFC8F}" destId="{B29429E4-4549-400B-A1B1-8B2C3CD6D62A}" srcOrd="0" destOrd="0" presId="urn:microsoft.com/office/officeart/2005/8/layout/vList5"/>
    <dgm:cxn modelId="{A9587AC1-2009-422E-80E5-DE516547A098}" srcId="{04AFAC4B-7450-4E4F-BCD5-DDB34840C9CD}" destId="{51E32190-512F-4B85-9A97-93D32B42E094}" srcOrd="2" destOrd="0" parTransId="{B1E4AB6D-030A-40DA-BCBD-BD822BA96E77}" sibTransId="{51F938C2-A6EE-4541-95D1-A878B07836B6}"/>
    <dgm:cxn modelId="{AB80976B-B715-4F5C-BBA9-0B0490F93772}" type="presOf" srcId="{07B76D21-DAF6-4E97-A348-3BB0FC361357}" destId="{DFAA8865-B6DF-4E49-A0BA-08989D0BF045}" srcOrd="0" destOrd="0" presId="urn:microsoft.com/office/officeart/2005/8/layout/vList5"/>
    <dgm:cxn modelId="{BC495E36-04CC-44AB-9682-0622391EB7B4}" type="presOf" srcId="{64BF5B42-5025-4E73-B972-D6B60BDD211F}" destId="{BE90F778-FFAF-4EAF-AE3B-7F65908CDFEE}" srcOrd="0" destOrd="0" presId="urn:microsoft.com/office/officeart/2005/8/layout/vList5"/>
    <dgm:cxn modelId="{CD095B39-8A11-4C1E-830E-0B53CA75DD75}" type="presOf" srcId="{51E32190-512F-4B85-9A97-93D32B42E094}" destId="{95BB1352-746A-4BA2-82CD-976A030BBA90}" srcOrd="0" destOrd="0" presId="urn:microsoft.com/office/officeart/2005/8/layout/vList5"/>
    <dgm:cxn modelId="{52E136F6-ACE4-42DD-AD85-7F3E6C1EF51C}" type="presOf" srcId="{04AFAC4B-7450-4E4F-BCD5-DDB34840C9CD}" destId="{917173A5-36DC-4B07-9AE3-AEDCBA5108E4}" srcOrd="0" destOrd="0" presId="urn:microsoft.com/office/officeart/2005/8/layout/vList5"/>
    <dgm:cxn modelId="{0A25D50D-9CB2-4410-83E0-EFDCE73A67B2}" srcId="{04AFAC4B-7450-4E4F-BCD5-DDB34840C9CD}" destId="{51EDA634-7035-4032-983B-0A2A83E12A64}" srcOrd="1" destOrd="0" parTransId="{5CEC43FB-3FAF-4701-B3D2-ADC57CF74121}" sibTransId="{A75C17EB-4220-4A8A-B7B7-A55BBFAF4BC8}"/>
    <dgm:cxn modelId="{C3A851AE-B4F2-4C98-B97E-B7614085DE82}" type="presParOf" srcId="{917173A5-36DC-4B07-9AE3-AEDCBA5108E4}" destId="{7D6FE9B3-64FB-462D-9050-DAFF712583C1}" srcOrd="0" destOrd="0" presId="urn:microsoft.com/office/officeart/2005/8/layout/vList5"/>
    <dgm:cxn modelId="{0FEC5EFA-387E-44FD-9783-649A954D1D34}" type="presParOf" srcId="{7D6FE9B3-64FB-462D-9050-DAFF712583C1}" destId="{BE90F778-FFAF-4EAF-AE3B-7F65908CDFEE}" srcOrd="0" destOrd="0" presId="urn:microsoft.com/office/officeart/2005/8/layout/vList5"/>
    <dgm:cxn modelId="{C84BC4D1-2DA0-4665-BA3C-019BF37BC491}" type="presParOf" srcId="{7D6FE9B3-64FB-462D-9050-DAFF712583C1}" destId="{C9ACE620-8B44-44A2-82DE-98A2F6779253}" srcOrd="1" destOrd="0" presId="urn:microsoft.com/office/officeart/2005/8/layout/vList5"/>
    <dgm:cxn modelId="{B9FB06A6-FCB4-415D-A2B8-8FBFFE956E31}" type="presParOf" srcId="{917173A5-36DC-4B07-9AE3-AEDCBA5108E4}" destId="{D2A8D35C-BD69-437C-9AB5-201DD292693F}" srcOrd="1" destOrd="0" presId="urn:microsoft.com/office/officeart/2005/8/layout/vList5"/>
    <dgm:cxn modelId="{F4D780F5-FF8A-44EC-B3A6-CB16C6A29570}" type="presParOf" srcId="{917173A5-36DC-4B07-9AE3-AEDCBA5108E4}" destId="{08395509-B4FD-4D88-B47C-A5BD6AB7DA49}" srcOrd="2" destOrd="0" presId="urn:microsoft.com/office/officeart/2005/8/layout/vList5"/>
    <dgm:cxn modelId="{28FE94DB-40D3-4C39-95D2-23A71829E76A}" type="presParOf" srcId="{08395509-B4FD-4D88-B47C-A5BD6AB7DA49}" destId="{6A6ECA2B-44DB-4D21-BC55-721CF522F0FC}" srcOrd="0" destOrd="0" presId="urn:microsoft.com/office/officeart/2005/8/layout/vList5"/>
    <dgm:cxn modelId="{87F7B606-4969-4766-BBB3-11B3BE363498}" type="presParOf" srcId="{08395509-B4FD-4D88-B47C-A5BD6AB7DA49}" destId="{B29429E4-4549-400B-A1B1-8B2C3CD6D62A}" srcOrd="1" destOrd="0" presId="urn:microsoft.com/office/officeart/2005/8/layout/vList5"/>
    <dgm:cxn modelId="{AD0D67E7-8253-4728-A7F3-17EBFACF0D0E}" type="presParOf" srcId="{917173A5-36DC-4B07-9AE3-AEDCBA5108E4}" destId="{BD2C3D45-A0D9-4124-B3C1-CD03CC399D56}" srcOrd="3" destOrd="0" presId="urn:microsoft.com/office/officeart/2005/8/layout/vList5"/>
    <dgm:cxn modelId="{2B777674-0019-4EFB-B043-088B11E45922}" type="presParOf" srcId="{917173A5-36DC-4B07-9AE3-AEDCBA5108E4}" destId="{1F98E234-FA0C-4668-8ED0-E5AF0CED8191}" srcOrd="4" destOrd="0" presId="urn:microsoft.com/office/officeart/2005/8/layout/vList5"/>
    <dgm:cxn modelId="{194A54DA-7116-428B-92FE-B7A13117B076}" type="presParOf" srcId="{1F98E234-FA0C-4668-8ED0-E5AF0CED8191}" destId="{95BB1352-746A-4BA2-82CD-976A030BBA90}" srcOrd="0" destOrd="0" presId="urn:microsoft.com/office/officeart/2005/8/layout/vList5"/>
    <dgm:cxn modelId="{57F659EF-850D-4170-9140-CF7C40E8290C}" type="presParOf" srcId="{1F98E234-FA0C-4668-8ED0-E5AF0CED8191}" destId="{1D0A494F-D027-4B00-BBBE-245BF2F5E53C}" srcOrd="1" destOrd="0" presId="urn:microsoft.com/office/officeart/2005/8/layout/vList5"/>
    <dgm:cxn modelId="{66F17381-9586-4892-A902-BD808C41BCFE}" type="presParOf" srcId="{917173A5-36DC-4B07-9AE3-AEDCBA5108E4}" destId="{AEA05EFC-8A85-4AD1-91FE-7A1BB2649191}" srcOrd="5" destOrd="0" presId="urn:microsoft.com/office/officeart/2005/8/layout/vList5"/>
    <dgm:cxn modelId="{200FC962-42E4-465A-8CF1-33C8E66E2898}" type="presParOf" srcId="{917173A5-36DC-4B07-9AE3-AEDCBA5108E4}" destId="{13ACA6DE-C6CC-4C34-9809-5E212F717D94}" srcOrd="6" destOrd="0" presId="urn:microsoft.com/office/officeart/2005/8/layout/vList5"/>
    <dgm:cxn modelId="{29315BCD-DCEE-47A9-8384-97BDBAB1BA7B}" type="presParOf" srcId="{13ACA6DE-C6CC-4C34-9809-5E212F717D94}" destId="{DFAA8865-B6DF-4E49-A0BA-08989D0BF045}" srcOrd="0" destOrd="0" presId="urn:microsoft.com/office/officeart/2005/8/layout/vList5"/>
    <dgm:cxn modelId="{D04A76CE-3F26-41B2-A645-31561F2C80D5}" type="presParOf" srcId="{13ACA6DE-C6CC-4C34-9809-5E212F717D94}" destId="{803DCE0D-399A-4D29-9960-FEA9C1D1827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F1DCAC-3C6A-43CA-8F7B-46E4235164C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F4BAC46-FE49-4CB2-930D-F2FEA58F7BA3}">
      <dgm:prSet/>
      <dgm:spPr/>
      <dgm:t>
        <a:bodyPr/>
        <a:lstStyle/>
        <a:p>
          <a:pPr rtl="0"/>
          <a:r>
            <a:rPr lang="en-US" smtClean="0"/>
            <a:t>graphical clients</a:t>
          </a:r>
          <a:endParaRPr lang="zh-CN"/>
        </a:p>
      </dgm:t>
    </dgm:pt>
    <dgm:pt modelId="{2AB4D6C8-E45E-45C2-B134-C9CE1D2C5C46}" type="parTrans" cxnId="{393CE0E5-F6A8-49C2-B824-8329360882CA}">
      <dgm:prSet/>
      <dgm:spPr/>
      <dgm:t>
        <a:bodyPr/>
        <a:lstStyle/>
        <a:p>
          <a:endParaRPr lang="zh-CN" altLang="en-US"/>
        </a:p>
      </dgm:t>
    </dgm:pt>
    <dgm:pt modelId="{DAF6C495-6D15-4187-9835-F94BC5A6481F}" type="sibTrans" cxnId="{393CE0E5-F6A8-49C2-B824-8329360882CA}">
      <dgm:prSet/>
      <dgm:spPr/>
      <dgm:t>
        <a:bodyPr/>
        <a:lstStyle/>
        <a:p>
          <a:endParaRPr lang="zh-CN" altLang="en-US"/>
        </a:p>
      </dgm:t>
    </dgm:pt>
    <dgm:pt modelId="{D90C57A5-F9F0-42A2-AC77-F6AD9CB4D198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1"/>
            </a:rPr>
            <a:t>GitX (L) (OSX, open source)</a:t>
          </a:r>
          <a:endParaRPr lang="zh-CN"/>
        </a:p>
      </dgm:t>
    </dgm:pt>
    <dgm:pt modelId="{81526EF3-0E5A-45A8-A65B-F8C070D32B83}" type="parTrans" cxnId="{9C8DA1F8-1521-447F-B8FE-BE74966808D2}">
      <dgm:prSet/>
      <dgm:spPr/>
      <dgm:t>
        <a:bodyPr/>
        <a:lstStyle/>
        <a:p>
          <a:endParaRPr lang="zh-CN" altLang="en-US"/>
        </a:p>
      </dgm:t>
    </dgm:pt>
    <dgm:pt modelId="{29DD9C35-474A-42D7-A4A8-4702608D7D81}" type="sibTrans" cxnId="{9C8DA1F8-1521-447F-B8FE-BE74966808D2}">
      <dgm:prSet/>
      <dgm:spPr/>
      <dgm:t>
        <a:bodyPr/>
        <a:lstStyle/>
        <a:p>
          <a:endParaRPr lang="zh-CN" altLang="en-US"/>
        </a:p>
      </dgm:t>
    </dgm:pt>
    <dgm:pt modelId="{C7F699AA-25B0-4A98-8418-4FCA445FFA63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2"/>
            </a:rPr>
            <a:t>Tower (OSX)</a:t>
          </a:r>
          <a:endParaRPr lang="zh-CN"/>
        </a:p>
      </dgm:t>
    </dgm:pt>
    <dgm:pt modelId="{6D8A719E-0C1F-4B1E-A01A-AF45128DD133}" type="parTrans" cxnId="{1E6D98F3-9B84-4413-81E7-C29792AF556F}">
      <dgm:prSet/>
      <dgm:spPr/>
      <dgm:t>
        <a:bodyPr/>
        <a:lstStyle/>
        <a:p>
          <a:endParaRPr lang="zh-CN" altLang="en-US"/>
        </a:p>
      </dgm:t>
    </dgm:pt>
    <dgm:pt modelId="{B5B75137-40B6-4EB5-99A8-1BAB5595B2E5}" type="sibTrans" cxnId="{1E6D98F3-9B84-4413-81E7-C29792AF556F}">
      <dgm:prSet/>
      <dgm:spPr/>
      <dgm:t>
        <a:bodyPr/>
        <a:lstStyle/>
        <a:p>
          <a:endParaRPr lang="zh-CN" altLang="en-US"/>
        </a:p>
      </dgm:t>
    </dgm:pt>
    <dgm:pt modelId="{9B9088D9-4653-44CA-9B15-04FD9D4F2496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3"/>
            </a:rPr>
            <a:t>Source Tree (OSX, free)</a:t>
          </a:r>
          <a:endParaRPr lang="zh-CN"/>
        </a:p>
      </dgm:t>
    </dgm:pt>
    <dgm:pt modelId="{29E182A5-99F8-4BA1-83D8-DE2D157FE5B2}" type="parTrans" cxnId="{FB04B30D-83ED-4BF4-B57E-A5DF722DA597}">
      <dgm:prSet/>
      <dgm:spPr/>
      <dgm:t>
        <a:bodyPr/>
        <a:lstStyle/>
        <a:p>
          <a:endParaRPr lang="zh-CN" altLang="en-US"/>
        </a:p>
      </dgm:t>
    </dgm:pt>
    <dgm:pt modelId="{E7907103-8E0C-430A-8921-3A9F7724CE65}" type="sibTrans" cxnId="{FB04B30D-83ED-4BF4-B57E-A5DF722DA597}">
      <dgm:prSet/>
      <dgm:spPr/>
      <dgm:t>
        <a:bodyPr/>
        <a:lstStyle/>
        <a:p>
          <a:endParaRPr lang="zh-CN" altLang="en-US"/>
        </a:p>
      </dgm:t>
    </dgm:pt>
    <dgm:pt modelId="{788F5F85-8D0E-4CC7-AA50-3BCBE6C3269E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4"/>
            </a:rPr>
            <a:t>GitHub for Mac (OSX, free)</a:t>
          </a:r>
          <a:endParaRPr lang="zh-CN"/>
        </a:p>
      </dgm:t>
    </dgm:pt>
    <dgm:pt modelId="{FBB8991C-819E-4013-A88B-C0E7A367C16B}" type="parTrans" cxnId="{7EBF0F18-7E25-4D18-937D-4274293C2308}">
      <dgm:prSet/>
      <dgm:spPr/>
      <dgm:t>
        <a:bodyPr/>
        <a:lstStyle/>
        <a:p>
          <a:endParaRPr lang="zh-CN" altLang="en-US"/>
        </a:p>
      </dgm:t>
    </dgm:pt>
    <dgm:pt modelId="{8DCB7095-EA10-48F1-BC82-5BF5951A98AD}" type="sibTrans" cxnId="{7EBF0F18-7E25-4D18-937D-4274293C2308}">
      <dgm:prSet/>
      <dgm:spPr/>
      <dgm:t>
        <a:bodyPr/>
        <a:lstStyle/>
        <a:p>
          <a:endParaRPr lang="zh-CN" altLang="en-US"/>
        </a:p>
      </dgm:t>
    </dgm:pt>
    <dgm:pt modelId="{4A9BF3D7-19A4-4C51-A44D-D5DE9587C4D2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5"/>
            </a:rPr>
            <a:t>GitBox (OSX, App Store)</a:t>
          </a:r>
          <a:endParaRPr lang="zh-CN"/>
        </a:p>
      </dgm:t>
    </dgm:pt>
    <dgm:pt modelId="{E5590569-7F9F-49E2-BD41-E504CFBA5AC0}" type="parTrans" cxnId="{C69FBBB7-FB34-4B7D-A516-95F728345BAF}">
      <dgm:prSet/>
      <dgm:spPr/>
      <dgm:t>
        <a:bodyPr/>
        <a:lstStyle/>
        <a:p>
          <a:endParaRPr lang="zh-CN" altLang="en-US"/>
        </a:p>
      </dgm:t>
    </dgm:pt>
    <dgm:pt modelId="{C95C2D75-ADAA-44DD-9817-BCACDF8B513E}" type="sibTrans" cxnId="{C69FBBB7-FB34-4B7D-A516-95F728345BAF}">
      <dgm:prSet/>
      <dgm:spPr/>
      <dgm:t>
        <a:bodyPr/>
        <a:lstStyle/>
        <a:p>
          <a:endParaRPr lang="zh-CN" altLang="en-US"/>
        </a:p>
      </dgm:t>
    </dgm:pt>
    <dgm:pt modelId="{1793E18E-84EE-4952-8FB4-B6CF825E9428}">
      <dgm:prSet/>
      <dgm:spPr/>
      <dgm:t>
        <a:bodyPr/>
        <a:lstStyle/>
        <a:p>
          <a:pPr rtl="0"/>
          <a:r>
            <a:rPr lang="en-US" smtClean="0"/>
            <a:t>guides</a:t>
          </a:r>
          <a:endParaRPr lang="zh-CN"/>
        </a:p>
      </dgm:t>
    </dgm:pt>
    <dgm:pt modelId="{90CC21BD-0566-4720-8E54-3A82E73007A4}" type="parTrans" cxnId="{1945C6D3-BF3B-4CD4-9DC2-CDED86BE0D81}">
      <dgm:prSet/>
      <dgm:spPr/>
      <dgm:t>
        <a:bodyPr/>
        <a:lstStyle/>
        <a:p>
          <a:endParaRPr lang="zh-CN" altLang="en-US"/>
        </a:p>
      </dgm:t>
    </dgm:pt>
    <dgm:pt modelId="{9ADD35D6-CD17-4039-A935-020BE7236AE8}" type="sibTrans" cxnId="{1945C6D3-BF3B-4CD4-9DC2-CDED86BE0D81}">
      <dgm:prSet/>
      <dgm:spPr/>
      <dgm:t>
        <a:bodyPr/>
        <a:lstStyle/>
        <a:p>
          <a:endParaRPr lang="zh-CN" altLang="en-US"/>
        </a:p>
      </dgm:t>
    </dgm:pt>
    <dgm:pt modelId="{84A24119-2AB6-421A-9CE4-BEF8B2D6A867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6"/>
            </a:rPr>
            <a:t>Git Community Book</a:t>
          </a:r>
          <a:endParaRPr lang="zh-CN"/>
        </a:p>
      </dgm:t>
    </dgm:pt>
    <dgm:pt modelId="{F5672D12-64B7-4623-BA7B-59903367814D}" type="parTrans" cxnId="{38A1BD3F-5752-496B-A00A-100AA6F052FD}">
      <dgm:prSet/>
      <dgm:spPr/>
      <dgm:t>
        <a:bodyPr/>
        <a:lstStyle/>
        <a:p>
          <a:endParaRPr lang="zh-CN" altLang="en-US"/>
        </a:p>
      </dgm:t>
    </dgm:pt>
    <dgm:pt modelId="{B3161F0D-1BF9-4CD3-9F0E-3E6466A9381D}" type="sibTrans" cxnId="{38A1BD3F-5752-496B-A00A-100AA6F052FD}">
      <dgm:prSet/>
      <dgm:spPr/>
      <dgm:t>
        <a:bodyPr/>
        <a:lstStyle/>
        <a:p>
          <a:endParaRPr lang="zh-CN" altLang="en-US"/>
        </a:p>
      </dgm:t>
    </dgm:pt>
    <dgm:pt modelId="{88278DA1-DC44-488C-89E6-92A2C2980D75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7"/>
            </a:rPr>
            <a:t>Pro Git</a:t>
          </a:r>
          <a:endParaRPr lang="zh-CN"/>
        </a:p>
      </dgm:t>
    </dgm:pt>
    <dgm:pt modelId="{DC74E2CD-1584-45FB-A189-28E5739E0B3E}" type="parTrans" cxnId="{9621A049-B87C-4F2A-BF14-2483A0057EB9}">
      <dgm:prSet/>
      <dgm:spPr/>
      <dgm:t>
        <a:bodyPr/>
        <a:lstStyle/>
        <a:p>
          <a:endParaRPr lang="zh-CN" altLang="en-US"/>
        </a:p>
      </dgm:t>
    </dgm:pt>
    <dgm:pt modelId="{390CA787-AA79-414A-A042-DDE236C211A9}" type="sibTrans" cxnId="{9621A049-B87C-4F2A-BF14-2483A0057EB9}">
      <dgm:prSet/>
      <dgm:spPr/>
      <dgm:t>
        <a:bodyPr/>
        <a:lstStyle/>
        <a:p>
          <a:endParaRPr lang="zh-CN" altLang="en-US"/>
        </a:p>
      </dgm:t>
    </dgm:pt>
    <dgm:pt modelId="{23D7D731-35AC-45A2-AC32-C78EB0962AC6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8"/>
            </a:rPr>
            <a:t>Think like a git</a:t>
          </a:r>
          <a:endParaRPr lang="zh-CN"/>
        </a:p>
      </dgm:t>
    </dgm:pt>
    <dgm:pt modelId="{D434CBD2-0556-4B9F-870E-72782C846976}" type="parTrans" cxnId="{05A79FE8-7F80-491D-BBF5-7A67C201BBE7}">
      <dgm:prSet/>
      <dgm:spPr/>
      <dgm:t>
        <a:bodyPr/>
        <a:lstStyle/>
        <a:p>
          <a:endParaRPr lang="zh-CN" altLang="en-US"/>
        </a:p>
      </dgm:t>
    </dgm:pt>
    <dgm:pt modelId="{F32AE525-FEEC-419D-B8C5-FBBDE637EEEB}" type="sibTrans" cxnId="{05A79FE8-7F80-491D-BBF5-7A67C201BBE7}">
      <dgm:prSet/>
      <dgm:spPr/>
      <dgm:t>
        <a:bodyPr/>
        <a:lstStyle/>
        <a:p>
          <a:endParaRPr lang="zh-CN" altLang="en-US"/>
        </a:p>
      </dgm:t>
    </dgm:pt>
    <dgm:pt modelId="{2160B199-2B90-46EF-884B-CA6D28BC1F24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9"/>
            </a:rPr>
            <a:t>GitHub Help</a:t>
          </a:r>
          <a:endParaRPr lang="zh-CN"/>
        </a:p>
      </dgm:t>
    </dgm:pt>
    <dgm:pt modelId="{78752D53-71E7-4C2A-BFE1-B481F70A35F7}" type="parTrans" cxnId="{A46B27D9-4853-47E4-87AC-0DD56997EA75}">
      <dgm:prSet/>
      <dgm:spPr/>
      <dgm:t>
        <a:bodyPr/>
        <a:lstStyle/>
        <a:p>
          <a:endParaRPr lang="zh-CN" altLang="en-US"/>
        </a:p>
      </dgm:t>
    </dgm:pt>
    <dgm:pt modelId="{5B73AB94-7982-4567-8438-29FFFFD2F087}" type="sibTrans" cxnId="{A46B27D9-4853-47E4-87AC-0DD56997EA75}">
      <dgm:prSet/>
      <dgm:spPr/>
      <dgm:t>
        <a:bodyPr/>
        <a:lstStyle/>
        <a:p>
          <a:endParaRPr lang="zh-CN" altLang="en-US"/>
        </a:p>
      </dgm:t>
    </dgm:pt>
    <dgm:pt modelId="{9961BB70-1EC7-4420-8E91-22DE42863D82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10"/>
            </a:rPr>
            <a:t>A Visual Git Guide</a:t>
          </a:r>
          <a:endParaRPr lang="zh-CN"/>
        </a:p>
      </dgm:t>
    </dgm:pt>
    <dgm:pt modelId="{1E2AA6C3-8590-4323-B95E-12D2F3436EB6}" type="parTrans" cxnId="{EE6D5165-544F-4954-94A2-E24A3B35F171}">
      <dgm:prSet/>
      <dgm:spPr/>
      <dgm:t>
        <a:bodyPr/>
        <a:lstStyle/>
        <a:p>
          <a:endParaRPr lang="zh-CN" altLang="en-US"/>
        </a:p>
      </dgm:t>
    </dgm:pt>
    <dgm:pt modelId="{B7F1C2ED-B0E5-447B-9030-386F1B7E4506}" type="sibTrans" cxnId="{EE6D5165-544F-4954-94A2-E24A3B35F171}">
      <dgm:prSet/>
      <dgm:spPr/>
      <dgm:t>
        <a:bodyPr/>
        <a:lstStyle/>
        <a:p>
          <a:endParaRPr lang="zh-CN" altLang="en-US"/>
        </a:p>
      </dgm:t>
    </dgm:pt>
    <dgm:pt modelId="{14A38717-3617-48D3-9A89-B3F0C64FE3D9}" type="pres">
      <dgm:prSet presAssocID="{A8F1DCAC-3C6A-43CA-8F7B-46E4235164C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775D737-8DF3-4FE2-A400-C66435F4BBBC}" type="pres">
      <dgm:prSet presAssocID="{EF4BAC46-FE49-4CB2-930D-F2FEA58F7BA3}" presName="composite" presStyleCnt="0"/>
      <dgm:spPr/>
    </dgm:pt>
    <dgm:pt modelId="{3B1EB511-EE2B-4A4B-B96E-E75993E6A9C6}" type="pres">
      <dgm:prSet presAssocID="{EF4BAC46-FE49-4CB2-930D-F2FEA58F7BA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291022-00D5-46E3-A4E5-CF9CB348E9E8}" type="pres">
      <dgm:prSet presAssocID="{EF4BAC46-FE49-4CB2-930D-F2FEA58F7BA3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F7288E-181C-484E-AA42-3943675D138B}" type="pres">
      <dgm:prSet presAssocID="{DAF6C495-6D15-4187-9835-F94BC5A6481F}" presName="space" presStyleCnt="0"/>
      <dgm:spPr/>
    </dgm:pt>
    <dgm:pt modelId="{9347BC3F-C71E-4DC1-A72C-29123DEAD083}" type="pres">
      <dgm:prSet presAssocID="{1793E18E-84EE-4952-8FB4-B6CF825E9428}" presName="composite" presStyleCnt="0"/>
      <dgm:spPr/>
    </dgm:pt>
    <dgm:pt modelId="{12FB48F4-2C6E-4ABD-B5B2-AB228220143D}" type="pres">
      <dgm:prSet presAssocID="{1793E18E-84EE-4952-8FB4-B6CF825E942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09CE8E-D417-42A3-9126-F7CAD0E42002}" type="pres">
      <dgm:prSet presAssocID="{1793E18E-84EE-4952-8FB4-B6CF825E9428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2C5FF5-E932-497E-8FCD-87D541F5F992}" type="presOf" srcId="{88278DA1-DC44-488C-89E6-92A2C2980D75}" destId="{C409CE8E-D417-42A3-9126-F7CAD0E42002}" srcOrd="0" destOrd="1" presId="urn:microsoft.com/office/officeart/2005/8/layout/hList1"/>
    <dgm:cxn modelId="{288F37D0-A622-41E5-AB8C-60752D9C51B6}" type="presOf" srcId="{84A24119-2AB6-421A-9CE4-BEF8B2D6A867}" destId="{C409CE8E-D417-42A3-9126-F7CAD0E42002}" srcOrd="0" destOrd="0" presId="urn:microsoft.com/office/officeart/2005/8/layout/hList1"/>
    <dgm:cxn modelId="{1E6D98F3-9B84-4413-81E7-C29792AF556F}" srcId="{EF4BAC46-FE49-4CB2-930D-F2FEA58F7BA3}" destId="{C7F699AA-25B0-4A98-8418-4FCA445FFA63}" srcOrd="1" destOrd="0" parTransId="{6D8A719E-0C1F-4B1E-A01A-AF45128DD133}" sibTransId="{B5B75137-40B6-4EB5-99A8-1BAB5595B2E5}"/>
    <dgm:cxn modelId="{A014D27A-1751-40D2-B79A-929D7692F79D}" type="presOf" srcId="{A8F1DCAC-3C6A-43CA-8F7B-46E4235164CF}" destId="{14A38717-3617-48D3-9A89-B3F0C64FE3D9}" srcOrd="0" destOrd="0" presId="urn:microsoft.com/office/officeart/2005/8/layout/hList1"/>
    <dgm:cxn modelId="{7EBF0F18-7E25-4D18-937D-4274293C2308}" srcId="{EF4BAC46-FE49-4CB2-930D-F2FEA58F7BA3}" destId="{788F5F85-8D0E-4CC7-AA50-3BCBE6C3269E}" srcOrd="3" destOrd="0" parTransId="{FBB8991C-819E-4013-A88B-C0E7A367C16B}" sibTransId="{8DCB7095-EA10-48F1-BC82-5BF5951A98AD}"/>
    <dgm:cxn modelId="{38A1BD3F-5752-496B-A00A-100AA6F052FD}" srcId="{1793E18E-84EE-4952-8FB4-B6CF825E9428}" destId="{84A24119-2AB6-421A-9CE4-BEF8B2D6A867}" srcOrd="0" destOrd="0" parTransId="{F5672D12-64B7-4623-BA7B-59903367814D}" sibTransId="{B3161F0D-1BF9-4CD3-9F0E-3E6466A9381D}"/>
    <dgm:cxn modelId="{F095AE32-6EF3-4D04-8F5D-6E042447E1B3}" type="presOf" srcId="{9B9088D9-4653-44CA-9B15-04FD9D4F2496}" destId="{27291022-00D5-46E3-A4E5-CF9CB348E9E8}" srcOrd="0" destOrd="2" presId="urn:microsoft.com/office/officeart/2005/8/layout/hList1"/>
    <dgm:cxn modelId="{9C8DA1F8-1521-447F-B8FE-BE74966808D2}" srcId="{EF4BAC46-FE49-4CB2-930D-F2FEA58F7BA3}" destId="{D90C57A5-F9F0-42A2-AC77-F6AD9CB4D198}" srcOrd="0" destOrd="0" parTransId="{81526EF3-0E5A-45A8-A65B-F8C070D32B83}" sibTransId="{29DD9C35-474A-42D7-A4A8-4702608D7D81}"/>
    <dgm:cxn modelId="{307FD009-32DC-4C90-A80C-8B2AD91F57F3}" type="presOf" srcId="{C7F699AA-25B0-4A98-8418-4FCA445FFA63}" destId="{27291022-00D5-46E3-A4E5-CF9CB348E9E8}" srcOrd="0" destOrd="1" presId="urn:microsoft.com/office/officeart/2005/8/layout/hList1"/>
    <dgm:cxn modelId="{9621A049-B87C-4F2A-BF14-2483A0057EB9}" srcId="{1793E18E-84EE-4952-8FB4-B6CF825E9428}" destId="{88278DA1-DC44-488C-89E6-92A2C2980D75}" srcOrd="1" destOrd="0" parTransId="{DC74E2CD-1584-45FB-A189-28E5739E0B3E}" sibTransId="{390CA787-AA79-414A-A042-DDE236C211A9}"/>
    <dgm:cxn modelId="{6E9AE83A-D56B-4777-AB23-8030018B6B8B}" type="presOf" srcId="{2160B199-2B90-46EF-884B-CA6D28BC1F24}" destId="{C409CE8E-D417-42A3-9126-F7CAD0E42002}" srcOrd="0" destOrd="3" presId="urn:microsoft.com/office/officeart/2005/8/layout/hList1"/>
    <dgm:cxn modelId="{EE6D5165-544F-4954-94A2-E24A3B35F171}" srcId="{1793E18E-84EE-4952-8FB4-B6CF825E9428}" destId="{9961BB70-1EC7-4420-8E91-22DE42863D82}" srcOrd="4" destOrd="0" parTransId="{1E2AA6C3-8590-4323-B95E-12D2F3436EB6}" sibTransId="{B7F1C2ED-B0E5-447B-9030-386F1B7E4506}"/>
    <dgm:cxn modelId="{34C6C220-121D-4CCE-9C7D-695A50C372E9}" type="presOf" srcId="{1793E18E-84EE-4952-8FB4-B6CF825E9428}" destId="{12FB48F4-2C6E-4ABD-B5B2-AB228220143D}" srcOrd="0" destOrd="0" presId="urn:microsoft.com/office/officeart/2005/8/layout/hList1"/>
    <dgm:cxn modelId="{1945C6D3-BF3B-4CD4-9DC2-CDED86BE0D81}" srcId="{A8F1DCAC-3C6A-43CA-8F7B-46E4235164CF}" destId="{1793E18E-84EE-4952-8FB4-B6CF825E9428}" srcOrd="1" destOrd="0" parTransId="{90CC21BD-0566-4720-8E54-3A82E73007A4}" sibTransId="{9ADD35D6-CD17-4039-A935-020BE7236AE8}"/>
    <dgm:cxn modelId="{1E6A58B8-3AEC-4EAA-BEEB-BD0A9662A7E4}" type="presOf" srcId="{4A9BF3D7-19A4-4C51-A44D-D5DE9587C4D2}" destId="{27291022-00D5-46E3-A4E5-CF9CB348E9E8}" srcOrd="0" destOrd="4" presId="urn:microsoft.com/office/officeart/2005/8/layout/hList1"/>
    <dgm:cxn modelId="{84645345-6CD7-415D-8AA9-C12941983821}" type="presOf" srcId="{23D7D731-35AC-45A2-AC32-C78EB0962AC6}" destId="{C409CE8E-D417-42A3-9126-F7CAD0E42002}" srcOrd="0" destOrd="2" presId="urn:microsoft.com/office/officeart/2005/8/layout/hList1"/>
    <dgm:cxn modelId="{C69FBBB7-FB34-4B7D-A516-95F728345BAF}" srcId="{EF4BAC46-FE49-4CB2-930D-F2FEA58F7BA3}" destId="{4A9BF3D7-19A4-4C51-A44D-D5DE9587C4D2}" srcOrd="4" destOrd="0" parTransId="{E5590569-7F9F-49E2-BD41-E504CFBA5AC0}" sibTransId="{C95C2D75-ADAA-44DD-9817-BCACDF8B513E}"/>
    <dgm:cxn modelId="{05A79FE8-7F80-491D-BBF5-7A67C201BBE7}" srcId="{1793E18E-84EE-4952-8FB4-B6CF825E9428}" destId="{23D7D731-35AC-45A2-AC32-C78EB0962AC6}" srcOrd="2" destOrd="0" parTransId="{D434CBD2-0556-4B9F-870E-72782C846976}" sibTransId="{F32AE525-FEEC-419D-B8C5-FBBDE637EEEB}"/>
    <dgm:cxn modelId="{FB04B30D-83ED-4BF4-B57E-A5DF722DA597}" srcId="{EF4BAC46-FE49-4CB2-930D-F2FEA58F7BA3}" destId="{9B9088D9-4653-44CA-9B15-04FD9D4F2496}" srcOrd="2" destOrd="0" parTransId="{29E182A5-99F8-4BA1-83D8-DE2D157FE5B2}" sibTransId="{E7907103-8E0C-430A-8921-3A9F7724CE65}"/>
    <dgm:cxn modelId="{A46B27D9-4853-47E4-87AC-0DD56997EA75}" srcId="{1793E18E-84EE-4952-8FB4-B6CF825E9428}" destId="{2160B199-2B90-46EF-884B-CA6D28BC1F24}" srcOrd="3" destOrd="0" parTransId="{78752D53-71E7-4C2A-BFE1-B481F70A35F7}" sibTransId="{5B73AB94-7982-4567-8438-29FFFFD2F087}"/>
    <dgm:cxn modelId="{4D98A343-C38D-45C8-BA52-11DF9F1386DF}" type="presOf" srcId="{EF4BAC46-FE49-4CB2-930D-F2FEA58F7BA3}" destId="{3B1EB511-EE2B-4A4B-B96E-E75993E6A9C6}" srcOrd="0" destOrd="0" presId="urn:microsoft.com/office/officeart/2005/8/layout/hList1"/>
    <dgm:cxn modelId="{3B1C5D97-3E32-42C6-8CEC-CDC9BC2C8EE0}" type="presOf" srcId="{788F5F85-8D0E-4CC7-AA50-3BCBE6C3269E}" destId="{27291022-00D5-46E3-A4E5-CF9CB348E9E8}" srcOrd="0" destOrd="3" presId="urn:microsoft.com/office/officeart/2005/8/layout/hList1"/>
    <dgm:cxn modelId="{393CE0E5-F6A8-49C2-B824-8329360882CA}" srcId="{A8F1DCAC-3C6A-43CA-8F7B-46E4235164CF}" destId="{EF4BAC46-FE49-4CB2-930D-F2FEA58F7BA3}" srcOrd="0" destOrd="0" parTransId="{2AB4D6C8-E45E-45C2-B134-C9CE1D2C5C46}" sibTransId="{DAF6C495-6D15-4187-9835-F94BC5A6481F}"/>
    <dgm:cxn modelId="{827CF020-25A9-481F-B6C4-82E23CC5951C}" type="presOf" srcId="{9961BB70-1EC7-4420-8E91-22DE42863D82}" destId="{C409CE8E-D417-42A3-9126-F7CAD0E42002}" srcOrd="0" destOrd="4" presId="urn:microsoft.com/office/officeart/2005/8/layout/hList1"/>
    <dgm:cxn modelId="{0D603A31-B603-437E-B17D-E302B71F53BD}" type="presOf" srcId="{D90C57A5-F9F0-42A2-AC77-F6AD9CB4D198}" destId="{27291022-00D5-46E3-A4E5-CF9CB348E9E8}" srcOrd="0" destOrd="0" presId="urn:microsoft.com/office/officeart/2005/8/layout/hList1"/>
    <dgm:cxn modelId="{CBCCB8C5-4EDB-4987-89B2-216D2E9B4CD1}" type="presParOf" srcId="{14A38717-3617-48D3-9A89-B3F0C64FE3D9}" destId="{F775D737-8DF3-4FE2-A400-C66435F4BBBC}" srcOrd="0" destOrd="0" presId="urn:microsoft.com/office/officeart/2005/8/layout/hList1"/>
    <dgm:cxn modelId="{07CCEEA7-1A1D-4B2F-B3F7-C5B6BF437CF2}" type="presParOf" srcId="{F775D737-8DF3-4FE2-A400-C66435F4BBBC}" destId="{3B1EB511-EE2B-4A4B-B96E-E75993E6A9C6}" srcOrd="0" destOrd="0" presId="urn:microsoft.com/office/officeart/2005/8/layout/hList1"/>
    <dgm:cxn modelId="{71A7EDCD-6B24-4CBF-9DE1-BC8E04D22E9D}" type="presParOf" srcId="{F775D737-8DF3-4FE2-A400-C66435F4BBBC}" destId="{27291022-00D5-46E3-A4E5-CF9CB348E9E8}" srcOrd="1" destOrd="0" presId="urn:microsoft.com/office/officeart/2005/8/layout/hList1"/>
    <dgm:cxn modelId="{84CD7E25-5506-4BA9-A8E4-B9D9A80A9E10}" type="presParOf" srcId="{14A38717-3617-48D3-9A89-B3F0C64FE3D9}" destId="{5AF7288E-181C-484E-AA42-3943675D138B}" srcOrd="1" destOrd="0" presId="urn:microsoft.com/office/officeart/2005/8/layout/hList1"/>
    <dgm:cxn modelId="{F9823278-4A25-434C-A6DE-9628939FB2CA}" type="presParOf" srcId="{14A38717-3617-48D3-9A89-B3F0C64FE3D9}" destId="{9347BC3F-C71E-4DC1-A72C-29123DEAD083}" srcOrd="2" destOrd="0" presId="urn:microsoft.com/office/officeart/2005/8/layout/hList1"/>
    <dgm:cxn modelId="{B5C5B4D7-189F-4BD6-B572-0B06ED02CA1A}" type="presParOf" srcId="{9347BC3F-C71E-4DC1-A72C-29123DEAD083}" destId="{12FB48F4-2C6E-4ABD-B5B2-AB228220143D}" srcOrd="0" destOrd="0" presId="urn:microsoft.com/office/officeart/2005/8/layout/hList1"/>
    <dgm:cxn modelId="{B2F20969-AF44-4348-A154-9EA5A8B86DC9}" type="presParOf" srcId="{9347BC3F-C71E-4DC1-A72C-29123DEAD083}" destId="{C409CE8E-D417-42A3-9126-F7CAD0E4200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61710-1550-4BCB-A101-9CCDFC0F52DE}">
      <dsp:nvSpPr>
        <dsp:cNvPr id="0" name=""/>
        <dsp:cNvSpPr/>
      </dsp:nvSpPr>
      <dsp:spPr>
        <a:xfrm>
          <a:off x="1540" y="1269417"/>
          <a:ext cx="1812503" cy="181250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748" tIns="20320" rIns="99748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GitHub</a:t>
          </a:r>
          <a:endParaRPr lang="zh-CN" sz="1600" kern="1200"/>
        </a:p>
      </dsp:txBody>
      <dsp:txXfrm>
        <a:off x="266975" y="1534852"/>
        <a:ext cx="1281633" cy="1281633"/>
      </dsp:txXfrm>
    </dsp:sp>
    <dsp:sp modelId="{2E1471CA-176F-4EE1-B027-09CBA750D3F3}">
      <dsp:nvSpPr>
        <dsp:cNvPr id="0" name=""/>
        <dsp:cNvSpPr/>
      </dsp:nvSpPr>
      <dsp:spPr>
        <a:xfrm>
          <a:off x="1451543" y="1269417"/>
          <a:ext cx="1812503" cy="181250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748" tIns="20320" rIns="99748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Bitbucket</a:t>
          </a:r>
          <a:endParaRPr lang="zh-CN" sz="1600" kern="1200"/>
        </a:p>
      </dsp:txBody>
      <dsp:txXfrm>
        <a:off x="1716978" y="1534852"/>
        <a:ext cx="1281633" cy="1281633"/>
      </dsp:txXfrm>
    </dsp:sp>
    <dsp:sp modelId="{301EF321-1846-420C-8766-EA82B281FCDB}">
      <dsp:nvSpPr>
        <dsp:cNvPr id="0" name=""/>
        <dsp:cNvSpPr/>
      </dsp:nvSpPr>
      <dsp:spPr>
        <a:xfrm>
          <a:off x="2901545" y="1269417"/>
          <a:ext cx="1812503" cy="181250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748" tIns="20320" rIns="99748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Gitorious</a:t>
          </a:r>
          <a:endParaRPr lang="zh-CN" sz="1600" kern="1200"/>
        </a:p>
      </dsp:txBody>
      <dsp:txXfrm>
        <a:off x="3166980" y="1534852"/>
        <a:ext cx="1281633" cy="1281633"/>
      </dsp:txXfrm>
    </dsp:sp>
    <dsp:sp modelId="{DF39C6FF-AAB7-4F76-9093-2135605E24E6}">
      <dsp:nvSpPr>
        <dsp:cNvPr id="0" name=""/>
        <dsp:cNvSpPr/>
      </dsp:nvSpPr>
      <dsp:spPr>
        <a:xfrm>
          <a:off x="4351548" y="1269417"/>
          <a:ext cx="1812503" cy="181250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748" tIns="20320" rIns="99748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Google Code</a:t>
          </a:r>
          <a:endParaRPr lang="zh-CN" sz="1600" kern="1200"/>
        </a:p>
      </dsp:txBody>
      <dsp:txXfrm>
        <a:off x="4616983" y="1534852"/>
        <a:ext cx="1281633" cy="1281633"/>
      </dsp:txXfrm>
    </dsp:sp>
    <dsp:sp modelId="{EE6077EB-1A7E-4510-9076-9A05E498C386}">
      <dsp:nvSpPr>
        <dsp:cNvPr id="0" name=""/>
        <dsp:cNvSpPr/>
      </dsp:nvSpPr>
      <dsp:spPr>
        <a:xfrm>
          <a:off x="5801550" y="1269417"/>
          <a:ext cx="1812503" cy="181250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748" tIns="20320" rIns="99748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SourceForge</a:t>
          </a:r>
          <a:endParaRPr lang="zh-CN" sz="1600" kern="1200"/>
        </a:p>
      </dsp:txBody>
      <dsp:txXfrm>
        <a:off x="6066985" y="1534852"/>
        <a:ext cx="1281633" cy="1281633"/>
      </dsp:txXfrm>
    </dsp:sp>
    <dsp:sp modelId="{EF8E1382-3545-4CDD-A551-81565892826A}">
      <dsp:nvSpPr>
        <dsp:cNvPr id="0" name=""/>
        <dsp:cNvSpPr/>
      </dsp:nvSpPr>
      <dsp:spPr>
        <a:xfrm>
          <a:off x="7251553" y="1269417"/>
          <a:ext cx="1812503" cy="181250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748" tIns="20320" rIns="99748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CSDN CODE</a:t>
          </a:r>
          <a:endParaRPr lang="zh-CN" sz="1600" kern="1200"/>
        </a:p>
      </dsp:txBody>
      <dsp:txXfrm>
        <a:off x="7516988" y="1534852"/>
        <a:ext cx="1281633" cy="1281633"/>
      </dsp:txXfrm>
    </dsp:sp>
    <dsp:sp modelId="{14E724EA-408B-4DB0-A35D-40530E125BAE}">
      <dsp:nvSpPr>
        <dsp:cNvPr id="0" name=""/>
        <dsp:cNvSpPr/>
      </dsp:nvSpPr>
      <dsp:spPr>
        <a:xfrm>
          <a:off x="8701556" y="1269417"/>
          <a:ext cx="1812503" cy="181250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748" tIns="20320" rIns="99748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Gitlab</a:t>
          </a:r>
          <a:endParaRPr lang="zh-CN" sz="1600" kern="1200"/>
        </a:p>
      </dsp:txBody>
      <dsp:txXfrm>
        <a:off x="8966991" y="1534852"/>
        <a:ext cx="1281633" cy="1281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CE620-8B44-44A2-82DE-98A2F6779253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smtClean="0"/>
            <a:t>gitk</a:t>
          </a:r>
          <a:endParaRPr lang="zh-CN" sz="3700" kern="1200"/>
        </a:p>
      </dsp:txBody>
      <dsp:txXfrm rot="-5400000">
        <a:off x="3785615" y="147831"/>
        <a:ext cx="6689078" cy="756160"/>
      </dsp:txXfrm>
    </dsp:sp>
    <dsp:sp modelId="{BE90F778-FFAF-4EAF-AE3B-7F65908CDFEE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built-in git GUI</a:t>
          </a:r>
          <a:endParaRPr lang="zh-CN" sz="2900" kern="1200"/>
        </a:p>
      </dsp:txBody>
      <dsp:txXfrm>
        <a:off x="51133" y="53310"/>
        <a:ext cx="3683350" cy="945199"/>
      </dsp:txXfrm>
    </dsp:sp>
    <dsp:sp modelId="{B29429E4-4549-400B-A1B1-8B2C3CD6D62A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smtClean="0"/>
            <a:t>git config color.ui true</a:t>
          </a:r>
          <a:endParaRPr lang="zh-CN" sz="3700" kern="1200"/>
        </a:p>
      </dsp:txBody>
      <dsp:txXfrm rot="-5400000">
        <a:off x="3785615" y="1247670"/>
        <a:ext cx="6689078" cy="756160"/>
      </dsp:txXfrm>
    </dsp:sp>
    <dsp:sp modelId="{6A6ECA2B-44DB-4D21-BC55-721CF522F0FC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use colorful git output</a:t>
          </a:r>
          <a:endParaRPr lang="zh-CN" sz="2900" kern="1200"/>
        </a:p>
      </dsp:txBody>
      <dsp:txXfrm>
        <a:off x="51133" y="1153149"/>
        <a:ext cx="3683350" cy="945199"/>
      </dsp:txXfrm>
    </dsp:sp>
    <dsp:sp modelId="{1D0A494F-D027-4B00-BBBE-245BF2F5E53C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smtClean="0"/>
            <a:t>git config format.pretty oneline</a:t>
          </a:r>
          <a:endParaRPr lang="zh-CN" sz="3700" kern="1200"/>
        </a:p>
      </dsp:txBody>
      <dsp:txXfrm rot="-5400000">
        <a:off x="3785615" y="2347509"/>
        <a:ext cx="6689078" cy="756160"/>
      </dsp:txXfrm>
    </dsp:sp>
    <dsp:sp modelId="{95BB1352-746A-4BA2-82CD-976A030BBA90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show log on oneline per commit</a:t>
          </a:r>
          <a:endParaRPr lang="zh-CN" sz="2900" kern="1200"/>
        </a:p>
      </dsp:txBody>
      <dsp:txXfrm>
        <a:off x="51133" y="2252988"/>
        <a:ext cx="3683350" cy="945199"/>
      </dsp:txXfrm>
    </dsp:sp>
    <dsp:sp modelId="{803DCE0D-399A-4D29-9960-FEA9C1D1827C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smtClean="0"/>
            <a:t>git add -i</a:t>
          </a:r>
          <a:endParaRPr lang="zh-CN" sz="3700" kern="1200"/>
        </a:p>
      </dsp:txBody>
      <dsp:txXfrm rot="-5400000">
        <a:off x="3785615" y="3447347"/>
        <a:ext cx="6689078" cy="756160"/>
      </dsp:txXfrm>
    </dsp:sp>
    <dsp:sp modelId="{DFAA8865-B6DF-4E49-A0BA-08989D0BF045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use interactive adding</a:t>
          </a:r>
          <a:endParaRPr lang="zh-CN" sz="2900" kern="1200"/>
        </a:p>
      </dsp:txBody>
      <dsp:txXfrm>
        <a:off x="51133" y="3352827"/>
        <a:ext cx="3683350" cy="9451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EB511-EE2B-4A4B-B96E-E75993E6A9C6}">
      <dsp:nvSpPr>
        <dsp:cNvPr id="0" name=""/>
        <dsp:cNvSpPr/>
      </dsp:nvSpPr>
      <dsp:spPr>
        <a:xfrm>
          <a:off x="51" y="343719"/>
          <a:ext cx="4913783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graphical clients</a:t>
          </a:r>
          <a:endParaRPr lang="zh-CN" sz="3000" kern="1200"/>
        </a:p>
      </dsp:txBody>
      <dsp:txXfrm>
        <a:off x="51" y="343719"/>
        <a:ext cx="4913783" cy="864000"/>
      </dsp:txXfrm>
    </dsp:sp>
    <dsp:sp modelId="{27291022-00D5-46E3-A4E5-CF9CB348E9E8}">
      <dsp:nvSpPr>
        <dsp:cNvPr id="0" name=""/>
        <dsp:cNvSpPr/>
      </dsp:nvSpPr>
      <dsp:spPr>
        <a:xfrm>
          <a:off x="51" y="1207719"/>
          <a:ext cx="4913783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>
              <a:hlinkClick xmlns:r="http://schemas.openxmlformats.org/officeDocument/2006/relationships" r:id="rId1"/>
            </a:rPr>
            <a:t>GitX (L) (OSX, open source)</a:t>
          </a:r>
          <a:endParaRPr lang="zh-CN" sz="3000" kern="120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>
              <a:hlinkClick xmlns:r="http://schemas.openxmlformats.org/officeDocument/2006/relationships" r:id="rId2"/>
            </a:rPr>
            <a:t>Tower (OSX)</a:t>
          </a:r>
          <a:endParaRPr lang="zh-CN" sz="3000" kern="120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>
              <a:hlinkClick xmlns:r="http://schemas.openxmlformats.org/officeDocument/2006/relationships" r:id="rId3"/>
            </a:rPr>
            <a:t>Source Tree (OSX, free)</a:t>
          </a:r>
          <a:endParaRPr lang="zh-CN" sz="3000" kern="120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>
              <a:hlinkClick xmlns:r="http://schemas.openxmlformats.org/officeDocument/2006/relationships" r:id="rId4"/>
            </a:rPr>
            <a:t>GitHub for Mac (OSX, free)</a:t>
          </a:r>
          <a:endParaRPr lang="zh-CN" sz="3000" kern="120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>
              <a:hlinkClick xmlns:r="http://schemas.openxmlformats.org/officeDocument/2006/relationships" r:id="rId5"/>
            </a:rPr>
            <a:t>GitBox (OSX, App Store)</a:t>
          </a:r>
          <a:endParaRPr lang="zh-CN" sz="3000" kern="1200"/>
        </a:p>
      </dsp:txBody>
      <dsp:txXfrm>
        <a:off x="51" y="1207719"/>
        <a:ext cx="4913783" cy="2799900"/>
      </dsp:txXfrm>
    </dsp:sp>
    <dsp:sp modelId="{12FB48F4-2C6E-4ABD-B5B2-AB228220143D}">
      <dsp:nvSpPr>
        <dsp:cNvPr id="0" name=""/>
        <dsp:cNvSpPr/>
      </dsp:nvSpPr>
      <dsp:spPr>
        <a:xfrm>
          <a:off x="5601764" y="343719"/>
          <a:ext cx="4913783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guides</a:t>
          </a:r>
          <a:endParaRPr lang="zh-CN" sz="3000" kern="1200"/>
        </a:p>
      </dsp:txBody>
      <dsp:txXfrm>
        <a:off x="5601764" y="343719"/>
        <a:ext cx="4913783" cy="864000"/>
      </dsp:txXfrm>
    </dsp:sp>
    <dsp:sp modelId="{C409CE8E-D417-42A3-9126-F7CAD0E42002}">
      <dsp:nvSpPr>
        <dsp:cNvPr id="0" name=""/>
        <dsp:cNvSpPr/>
      </dsp:nvSpPr>
      <dsp:spPr>
        <a:xfrm>
          <a:off x="5601764" y="1207719"/>
          <a:ext cx="4913783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>
              <a:hlinkClick xmlns:r="http://schemas.openxmlformats.org/officeDocument/2006/relationships" r:id="rId6"/>
            </a:rPr>
            <a:t>Git Community Book</a:t>
          </a:r>
          <a:endParaRPr lang="zh-CN" sz="3000" kern="120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>
              <a:hlinkClick xmlns:r="http://schemas.openxmlformats.org/officeDocument/2006/relationships" r:id="rId7"/>
            </a:rPr>
            <a:t>Pro Git</a:t>
          </a:r>
          <a:endParaRPr lang="zh-CN" sz="3000" kern="120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>
              <a:hlinkClick xmlns:r="http://schemas.openxmlformats.org/officeDocument/2006/relationships" r:id="rId8"/>
            </a:rPr>
            <a:t>Think like a git</a:t>
          </a:r>
          <a:endParaRPr lang="zh-CN" sz="3000" kern="120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>
              <a:hlinkClick xmlns:r="http://schemas.openxmlformats.org/officeDocument/2006/relationships" r:id="rId9"/>
            </a:rPr>
            <a:t>GitHub Help</a:t>
          </a:r>
          <a:endParaRPr lang="zh-CN" sz="3000" kern="120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>
              <a:hlinkClick xmlns:r="http://schemas.openxmlformats.org/officeDocument/2006/relationships" r:id="rId10"/>
            </a:rPr>
            <a:t>A Visual Git Guide</a:t>
          </a:r>
          <a:endParaRPr lang="zh-CN" sz="3000" kern="1200"/>
        </a:p>
      </dsp:txBody>
      <dsp:txXfrm>
        <a:off x="5601764" y="1207719"/>
        <a:ext cx="4913783" cy="2799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EB0DD-8B9B-4B56-A078-E5ABC9F564FB}" type="datetimeFigureOut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4C02E-4225-4D7E-80B4-3D5D775B5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3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4C02E-4225-4D7E-80B4-3D5D775B5E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75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替换本地改动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假如你操作失误（当然，这最好永远不要发生），你可以使用如下命令替换掉本地改动：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-- &lt;filename&gt;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此命令会使用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中的最新内容替换掉你的工作目录中的文件。已添加到暂存区的改动以及新文件都不会受到影响。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假如你想丢弃你在本地的所有改动与提交，可以到服务器上获取最新的版本历史，并将你本地主分支指向它：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fetch origin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reset --hard origin/master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4C02E-4225-4D7E-80B4-3D5D775B5EC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801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实用小贴士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内建的图形化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彩色的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输出：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color.ui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true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显示历史记录时，每个提交的信息只显示一行：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format.pretty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oneline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交互式添加文件到暂存区：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 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4C02E-4225-4D7E-80B4-3D5D775B5EC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55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4C02E-4225-4D7E-80B4-3D5D775B5EC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300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你的本地仓库由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维护的三棵“树”组成。第一个是你的 </a:t>
            </a:r>
            <a:r>
              <a:rPr lang="zh-CN" altLang="en-US" dirty="0" smtClean="0"/>
              <a:t>工作目录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，它持有实际文件；第二个是 </a:t>
            </a:r>
            <a:r>
              <a:rPr lang="zh-CN" altLang="en-US" dirty="0" smtClean="0"/>
              <a:t>暂存区（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，它像个缓存区域，临时保存你的改动；最后是 </a:t>
            </a:r>
            <a:r>
              <a:rPr lang="en-US" altLang="zh-CN" dirty="0" smtClean="0"/>
              <a:t>HEAD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，它指向你最后一次提交的结果。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4C02E-4225-4D7E-80B4-3D5D775B5EC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2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4C02E-4225-4D7E-80B4-3D5D775B5EC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55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创建新文件夹，打开，然后执行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以创建新的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仓库。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4C02E-4225-4D7E-80B4-3D5D775B5EC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528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执行如下命令以创建一个本地仓库的克隆版本：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err="1" smtClean="0"/>
              <a:t>git</a:t>
            </a:r>
            <a:r>
              <a:rPr lang="en-US" altLang="zh-CN" dirty="0" smtClean="0"/>
              <a:t> clone /path/to/repository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如果是远端服务器上的仓库，你的命令会是这个样子：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err="1" smtClean="0"/>
              <a:t>git</a:t>
            </a:r>
            <a:r>
              <a:rPr lang="en-US" altLang="zh-CN" dirty="0" smtClean="0"/>
              <a:t> clone </a:t>
            </a:r>
            <a:r>
              <a:rPr lang="en-US" altLang="zh-CN" dirty="0" err="1" smtClean="0"/>
              <a:t>username@host</a:t>
            </a:r>
            <a:r>
              <a:rPr lang="en-US" altLang="zh-CN" dirty="0" smtClean="0"/>
              <a:t>:/path/to/repository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4C02E-4225-4D7E-80B4-3D5D775B5EC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634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你的本地仓库由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维护的三棵“树”组成。第一个是你的 </a:t>
            </a:r>
            <a:r>
              <a:rPr lang="zh-CN" altLang="en-US" dirty="0" smtClean="0"/>
              <a:t>工作目录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，它持有实际文件；第二个是 </a:t>
            </a:r>
            <a:r>
              <a:rPr lang="zh-CN" altLang="en-US" dirty="0" smtClean="0"/>
              <a:t>暂存区（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，它像个缓存区域，临时保存你的改动；最后是 </a:t>
            </a:r>
            <a:r>
              <a:rPr lang="en-US" altLang="zh-CN" dirty="0" smtClean="0"/>
              <a:t>HEAD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，它指向你最后一次提交的结果。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你可以提出更改（把它们添加到暂存区），使用如下命令：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err="1" smtClean="0"/>
              <a:t>git</a:t>
            </a:r>
            <a:r>
              <a:rPr lang="en-US" altLang="zh-CN" dirty="0" smtClean="0"/>
              <a:t> add &lt;filename&gt;</a:t>
            </a:r>
            <a:br>
              <a:rPr lang="en-US" altLang="zh-CN" dirty="0" smtClean="0"/>
            </a:br>
            <a:r>
              <a:rPr lang="en-US" altLang="zh-CN" dirty="0" err="1" smtClean="0"/>
              <a:t>git</a:t>
            </a:r>
            <a:r>
              <a:rPr lang="en-US" altLang="zh-CN" dirty="0" smtClean="0"/>
              <a:t> add *</a:t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基本工作流程的第一步；使用如下命令以实际提交改动：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err="1" smtClean="0"/>
              <a:t>git</a:t>
            </a:r>
            <a:r>
              <a:rPr lang="en-US" altLang="zh-CN" dirty="0" smtClean="0"/>
              <a:t> commit -m "</a:t>
            </a:r>
            <a:r>
              <a:rPr lang="zh-CN" altLang="en-US" dirty="0" smtClean="0"/>
              <a:t>代码提交信息</a:t>
            </a:r>
            <a:r>
              <a:rPr lang="en-US" altLang="zh-CN" dirty="0" smtClean="0"/>
              <a:t>"</a:t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现在，你的改动已经提交到了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，但是还没到你的远端仓库。</a:t>
            </a:r>
            <a:r>
              <a:rPr lang="en-US" altLang="zh-CN" dirty="0" smtClean="0"/>
              <a:t>the changes still in local instead of in remote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4C02E-4225-4D7E-80B4-3D5D775B5EC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949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你的改动现在已经在本地仓库的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如果你还没有克隆现有仓库，并欲将你的仓库连接到某个远程服务器，你可以使用如下命令添加：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err="1" smtClean="0"/>
              <a:t>git</a:t>
            </a:r>
            <a:r>
              <a:rPr lang="en-US" altLang="zh-CN" dirty="0" smtClean="0"/>
              <a:t> remote add origin &lt;server&gt;</a:t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如此你就能够将你的改动推送到所添加的服务器上去了。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指的是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&lt;server&gt;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服务地址的别名，也可以换为其它名称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执行如下命令以将这些改动提交到远端仓库：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err="1" smtClean="0"/>
              <a:t>git</a:t>
            </a:r>
            <a:r>
              <a:rPr lang="en-US" altLang="zh-CN" dirty="0" smtClean="0"/>
              <a:t> push origin master</a:t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可以把 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换成你想要推送的任何分支。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4C02E-4225-4D7E-80B4-3D5D775B5EC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37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分支是用来将特性开发绝缘开来的。在你创建仓库的时候，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是“默认的”分支。在其他分支上进行开发，完成后再将它们合并到主分支上。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创建一个叫做“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feature_x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的分支，并切换过去：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-b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feature_x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切换回主分支：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master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再把新建的分支删掉：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branch -d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feature_x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除非你将分支推送到远端仓库，不然该分支就是 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不为他人所见的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push origin &lt;branch&gt;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4C02E-4225-4D7E-80B4-3D5D775B5EC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750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要更新你的本地仓库至最新改动，执行：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以在你的工作目录中 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获取（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 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合并（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远端的改动。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要合并其他分支到你的当前分支（例如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），执行：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err="1" smtClean="0"/>
              <a:t>git</a:t>
            </a:r>
            <a:r>
              <a:rPr lang="en-US" altLang="zh-CN" dirty="0" smtClean="0"/>
              <a:t> merge &lt;branch&gt;</a:t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在这两种情况下，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都会尝试去自动合并改动。遗憾的是，这可能并非每次都成功，并可能出现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冲突（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conflicts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这时候就需要你修改这些文件来手动合并这些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冲突（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conflicts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。改完之后，你需要执行如下命令以将它们标记为合并成功：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err="1" smtClean="0"/>
              <a:t>git</a:t>
            </a:r>
            <a:r>
              <a:rPr lang="en-US" altLang="zh-CN" dirty="0" smtClean="0"/>
              <a:t> add &lt;filename&gt;</a:t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在合并改动之前，你可以使用如下命令预览差异：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err="1" smtClean="0"/>
              <a:t>git</a:t>
            </a:r>
            <a:r>
              <a:rPr lang="en-US" altLang="zh-CN" dirty="0" smtClean="0"/>
              <a:t> diff &lt;</a:t>
            </a:r>
            <a:r>
              <a:rPr lang="en-US" altLang="zh-CN" dirty="0" err="1" smtClean="0"/>
              <a:t>source_branch</a:t>
            </a:r>
            <a:r>
              <a:rPr lang="en-US" altLang="zh-CN" dirty="0" smtClean="0"/>
              <a:t>&gt; &lt;</a:t>
            </a:r>
            <a:r>
              <a:rPr lang="en-US" altLang="zh-CN" dirty="0" err="1" smtClean="0"/>
              <a:t>target_branch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4C02E-4225-4D7E-80B4-3D5D775B5EC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53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为软件发布创建标签是推荐的。这个概念早已存在，在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中也有。你可以执行如下命令创建一个叫做 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1.0.0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的标签：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err="1" smtClean="0"/>
              <a:t>git</a:t>
            </a:r>
            <a:r>
              <a:rPr lang="en-US" altLang="zh-CN" dirty="0" smtClean="0"/>
              <a:t> tag 1.0.0 1b2e1d63ff</a:t>
            </a:r>
            <a:br>
              <a:rPr lang="en-US" altLang="zh-CN" dirty="0" smtClean="0"/>
            </a:b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1b2e1d63ff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是你想要标记的提交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位字符。可以使用下列命令获取提交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你也可以使用少一点的提交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前几位，只要它的指向具有唯一性。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4C02E-4225-4D7E-80B4-3D5D775B5EC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58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AF7B-FE6F-45D5-8C71-D296DA2DA8BF}" type="datetime1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http://rogerdudler.github.io/git-guide http://rogerdudler.github.io/git-guide/index.zh.html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7453-177B-4221-9689-92A03E79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81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67F8-850F-4EEE-85A4-CE0EDE0167AF}" type="datetime1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http://rogerdudler.github.io/git-guide http://rogerdudler.github.io/git-guide/index.zh.html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7453-177B-4221-9689-92A03E79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31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3256-ECFC-42F8-B5AB-9171B2512AD5}" type="datetime1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http://rogerdudler.github.io/git-guide http://rogerdudler.github.io/git-guide/index.zh.html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7453-177B-4221-9689-92A03E79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56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9F6E-C63C-47AA-83B3-DB889C92AC39}" type="datetime1">
              <a:rPr lang="zh-CN" altLang="en-US" smtClean="0"/>
              <a:t>2014/3/27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http://rogerdudler.github.io/git-guide http://rogerdudler.github.io/git-guide/index.zh.html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7453-177B-4221-9689-92A03E79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01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0AB66-5716-4F39-902C-952808282590}" type="datetime1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http://rogerdudler.github.io/git-guide http://rogerdudler.github.io/git-guide/index.zh.html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7453-177B-4221-9689-92A03E79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5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11FE-02AA-477E-880A-E1A98E5115C8}" type="datetime1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http://rogerdudler.github.io/git-guide http://rogerdudler.github.io/git-guide/index.zh.html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7453-177B-4221-9689-92A03E79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28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8DF8-8089-41E7-BD86-D8CD08A5EFA4}" type="datetime1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http://rogerdudler.github.io/git-guide http://rogerdudler.github.io/git-guide/index.zh.html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7453-177B-4221-9689-92A03E79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81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26A8-0CCD-4193-ADE5-7B8D5F832B31}" type="datetime1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http://rogerdudler.github.io/git-guide http://rogerdudler.github.io/git-guide/index.zh.html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7453-177B-4221-9689-92A03E79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0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EF4E-D633-4AF6-B252-7BD859B9A1EB}" type="datetime1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http://rogerdudler.github.io/git-guide http://rogerdudler.github.io/git-guide/index.zh.html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7453-177B-4221-9689-92A03E79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50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AA16-DC5F-4CFC-9766-465FF64D337F}" type="datetime1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http://rogerdudler.github.io/git-guide http://rogerdudler.github.io/git-guide/index.zh.html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7453-177B-4221-9689-92A03E79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8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1D49-D5FC-4DBF-ACE2-03C69DAB152C}" type="datetime1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http://rogerdudler.github.io/git-guide http://rogerdudler.github.io/git-guide/index.zh.html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7453-177B-4221-9689-92A03E7922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50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196A-753D-429E-8F6F-68AFDBEF84C4}" type="datetime1">
              <a:rPr lang="zh-CN" altLang="en-US" smtClean="0"/>
              <a:t>2014/3/27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http://rogerdudler.github.io/git-guide http://rogerdudler.github.io/git-guide/index.zh.html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7453-177B-4221-9689-92A03E7922D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038600" y="6356351"/>
            <a:ext cx="365124" cy="3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6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book/en/Getting-Started-Git-Basi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- the simple guide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no deep shit;)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smtClean="0"/>
              <a:t>rogerdudler.github.io/git-guide</a:t>
            </a:r>
          </a:p>
          <a:p>
            <a:r>
              <a:rPr lang="en-US" altLang="zh-CN" dirty="0" smtClean="0"/>
              <a:t>http://rogerdudler.github.io/git-guide/index.zh.html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89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 &amp; </a:t>
            </a:r>
            <a:r>
              <a:rPr lang="en-US" altLang="zh-CN" dirty="0" smtClean="0"/>
              <a:t>merge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update your local repository to the newest </a:t>
            </a:r>
            <a:r>
              <a:rPr lang="en-US" altLang="zh-CN" dirty="0" smtClean="0"/>
              <a:t>commit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</a:p>
          <a:p>
            <a:r>
              <a:rPr lang="en-US" altLang="zh-CN" dirty="0" smtClean="0"/>
              <a:t>merge another branch to you active branch(e.g. master)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merge &lt;branch&gt;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tries to auto-merge changes, or fail into </a:t>
            </a:r>
            <a:r>
              <a:rPr lang="en-US" altLang="zh-CN" i="1" dirty="0" smtClean="0"/>
              <a:t>conflicts</a:t>
            </a:r>
          </a:p>
          <a:p>
            <a:pPr lvl="1"/>
            <a:r>
              <a:rPr lang="en-US" altLang="zh-CN" dirty="0" smtClean="0"/>
              <a:t>edit files, merge conflicts manually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http://rogerdudler.github.io/git-guide http://rogerdudler.github.io/git-guide/index.zh.html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28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tagging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create tags for software releases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tag 1.0.0 </a:t>
            </a:r>
            <a:r>
              <a:rPr lang="en-US" altLang="zh-CN" u="sng" dirty="0" smtClean="0"/>
              <a:t>1b2e1d63ff</a:t>
            </a:r>
          </a:p>
          <a:p>
            <a:r>
              <a:rPr lang="en-US" altLang="zh-CN" i="1" dirty="0" smtClean="0"/>
              <a:t>1b2e1d63ff</a:t>
            </a:r>
            <a:r>
              <a:rPr lang="en-US" altLang="zh-CN" dirty="0" smtClean="0"/>
              <a:t> stands for the first 10 characters of the commit id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http://rogerdudler.github.io/git-guide http://rogerdudler.github.io/git-guide/index.zh.html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85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replace local changes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7630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http://rogerdudler.github.io/git-guide http://rogerdudler.github.io/git-guide/index.zh.html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52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useful </a:t>
            </a:r>
            <a:r>
              <a:rPr lang="en-US" altLang="zh-CN" dirty="0" smtClean="0"/>
              <a:t>hints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4707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http://rogerdudler.github.io/git-guide http://rogerdudler.github.io/git-guide/index.zh.html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64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links &amp; </a:t>
            </a:r>
            <a:r>
              <a:rPr lang="en-US" altLang="zh-CN" dirty="0" smtClean="0"/>
              <a:t>resources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888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http://rogerdudler.github.io/git-guide http://rogerdudler.github.io/git-guide/index.zh.html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0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service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9979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http://rogerdudler.github.io/git-guide http://rogerdudler.github.io/git-guide/index.zh.html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835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http://rogerdudler.github.io/git-guide http://rogerdudler.github.io/git-guide/index.zh.html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dd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3128963"/>
            <a:ext cx="8572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1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hlinkClick r:id="rId2"/>
              </a:rPr>
              <a:t>git</a:t>
            </a:r>
            <a:r>
              <a:rPr lang="en-US" altLang="zh-CN" dirty="0" smtClean="0"/>
              <a:t>: distributed </a:t>
            </a:r>
            <a:r>
              <a:rPr lang="en-US" altLang="zh-CN" u="sng" dirty="0" smtClean="0"/>
              <a:t>revision control</a:t>
            </a:r>
            <a:r>
              <a:rPr lang="en-US" altLang="zh-CN" dirty="0" smtClean="0"/>
              <a:t>, source code management</a:t>
            </a:r>
          </a:p>
          <a:p>
            <a:pPr lvl="1"/>
            <a:r>
              <a:rPr lang="en-US" altLang="zh-CN" dirty="0" smtClean="0"/>
              <a:t>Subversion</a:t>
            </a:r>
          </a:p>
          <a:p>
            <a:r>
              <a:rPr lang="en-US" altLang="zh-CN" dirty="0" smtClean="0"/>
              <a:t>Repository(Repo)</a:t>
            </a:r>
          </a:p>
          <a:p>
            <a:r>
              <a:rPr lang="en-US" altLang="zh-CN" dirty="0" smtClean="0"/>
              <a:t>Branch</a:t>
            </a:r>
          </a:p>
          <a:p>
            <a:r>
              <a:rPr lang="en-US" altLang="zh-CN" dirty="0"/>
              <a:t>Tag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http://rogerdudler.github.io/git-guide http://rogerdudler.github.io/git-guide/index.zh.html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99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setup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3861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http://rogerdudler.github.io/git-guide http://rogerdudler.github.io/git-guide/index.zh.html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3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create/prepare a new repository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http://rogerdudler.github.io/git-guide http://rogerdudler.github.io/git-guide/index.zh.html</a:t>
            </a:r>
            <a:endParaRPr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9151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19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checkout(source to) a repository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4747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http://rogerdudler.github.io/git-guide http://rogerdudler.github.io/git-guide/index.zh.html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64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 &amp; commit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005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http://rogerdudler.github.io/git-guide http://rogerdudler.github.io/git-guide/index.zh.html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04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pushing changes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9890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http://rogerdudler.github.io/git-guide http://rogerdudler.github.io/git-guide/index.zh.html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38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branching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Branches are used to develop features isolated from each other</a:t>
            </a:r>
          </a:p>
          <a:p>
            <a:r>
              <a:rPr lang="en-US" altLang="zh-CN" dirty="0" smtClean="0"/>
              <a:t>When the repository created, </a:t>
            </a:r>
            <a:r>
              <a:rPr lang="en-US" altLang="zh-CN" i="1" dirty="0" smtClean="0"/>
              <a:t>master</a:t>
            </a:r>
            <a:r>
              <a:rPr lang="en-US" altLang="zh-CN" dirty="0" smtClean="0"/>
              <a:t> branch is the “default” branch</a:t>
            </a:r>
          </a:p>
          <a:p>
            <a:r>
              <a:rPr lang="en-US" altLang="zh-CN" dirty="0" smtClean="0"/>
              <a:t>Develop on the other branch and merge them back to the master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http://rogerdudler.github.io/git-guide http://rogerdudler.github.io/git-guide/index.zh.html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3308350"/>
            <a:ext cx="8572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6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branching(cont.)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5714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http://rogerdudler.github.io/git-guide http://rogerdudler.github.io/git-guide/index.zh.html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24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690</Words>
  <Application>Microsoft Office PowerPoint</Application>
  <PresentationFormat>宽屏</PresentationFormat>
  <Paragraphs>150</Paragraphs>
  <Slides>16</Slides>
  <Notes>13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git - the simple guide</vt:lpstr>
      <vt:lpstr>Concepts</vt:lpstr>
      <vt:lpstr>setup</vt:lpstr>
      <vt:lpstr>create/prepare a new repository</vt:lpstr>
      <vt:lpstr>checkout(source to) a repository</vt:lpstr>
      <vt:lpstr>add &amp; commit</vt:lpstr>
      <vt:lpstr>pushing changes</vt:lpstr>
      <vt:lpstr>branching</vt:lpstr>
      <vt:lpstr>branching(cont.)</vt:lpstr>
      <vt:lpstr>update &amp; merge</vt:lpstr>
      <vt:lpstr>tagging</vt:lpstr>
      <vt:lpstr>replace local changes</vt:lpstr>
      <vt:lpstr>useful hints</vt:lpstr>
      <vt:lpstr>links &amp; resources</vt:lpstr>
      <vt:lpstr>git service</vt:lpstr>
      <vt:lpstr>workflow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- the simple guide</dc:title>
  <dc:creator>Wind Wood</dc:creator>
  <cp:lastModifiedBy>Wind Wood</cp:lastModifiedBy>
  <cp:revision>93</cp:revision>
  <dcterms:created xsi:type="dcterms:W3CDTF">2014-03-25T08:15:45Z</dcterms:created>
  <dcterms:modified xsi:type="dcterms:W3CDTF">2014-03-27T02:26:54Z</dcterms:modified>
</cp:coreProperties>
</file>