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59" r:id="rId7"/>
    <p:sldId id="262" r:id="rId8"/>
    <p:sldId id="266" r:id="rId9"/>
    <p:sldId id="260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6ABC-C4D2-45C2-A54D-5BCFD7A86A8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F0AF-0CC9-4F54-92A5-726AD23C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1828655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WorldInMyLens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9562" y="2977662"/>
            <a:ext cx="5292437" cy="321532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Team 11</a:t>
            </a:r>
          </a:p>
          <a:p>
            <a:pPr algn="r"/>
            <a:r>
              <a:rPr lang="en-US" sz="3600" dirty="0" smtClean="0"/>
              <a:t>Devi </a:t>
            </a:r>
            <a:r>
              <a:rPr lang="en-US" sz="3600" dirty="0" smtClean="0"/>
              <a:t>Kandasamy</a:t>
            </a:r>
          </a:p>
          <a:p>
            <a:pPr algn="r"/>
            <a:r>
              <a:rPr lang="en-US" sz="3600" dirty="0" smtClean="0"/>
              <a:t>Gayathri Gopalsamy</a:t>
            </a:r>
          </a:p>
          <a:p>
            <a:pPr algn="r"/>
            <a:r>
              <a:rPr lang="en-US" sz="3600" dirty="0" err="1" smtClean="0"/>
              <a:t>Silpa</a:t>
            </a:r>
            <a:r>
              <a:rPr lang="en-US" sz="3600" dirty="0" smtClean="0"/>
              <a:t> </a:t>
            </a:r>
            <a:r>
              <a:rPr lang="en-US" sz="3600" dirty="0" err="1" smtClean="0"/>
              <a:t>Nandipati</a:t>
            </a:r>
            <a:endParaRPr lang="en-US" sz="3600" dirty="0" smtClean="0"/>
          </a:p>
          <a:p>
            <a:pPr algn="r"/>
            <a:r>
              <a:rPr lang="en-US" sz="3600" dirty="0" smtClean="0"/>
              <a:t>Demo: 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June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7" y="2488496"/>
            <a:ext cx="6272645" cy="41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351271"/>
            <a:ext cx="10764982" cy="1325563"/>
          </a:xfrm>
        </p:spPr>
        <p:txBody>
          <a:bodyPr>
            <a:noAutofit/>
          </a:bodyPr>
          <a:lstStyle/>
          <a:p>
            <a:pPr lvl="0"/>
            <a:r>
              <a:rPr lang="en-US" sz="6600" b="1" dirty="0"/>
              <a:t>Experiences &amp; 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integration Challenges</a:t>
            </a:r>
          </a:p>
          <a:p>
            <a:r>
              <a:rPr lang="en-US" dirty="0" smtClean="0"/>
              <a:t>Technical Challenges</a:t>
            </a:r>
          </a:p>
          <a:p>
            <a:r>
              <a:rPr lang="en-US" dirty="0" smtClean="0"/>
              <a:t>Errors &amp; Debugging</a:t>
            </a:r>
          </a:p>
          <a:p>
            <a:r>
              <a:rPr lang="en-US" dirty="0" smtClean="0"/>
              <a:t>Information Resources &amp;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351271"/>
            <a:ext cx="10764982" cy="1325563"/>
          </a:xfrm>
        </p:spPr>
        <p:txBody>
          <a:bodyPr>
            <a:noAutofit/>
          </a:bodyPr>
          <a:lstStyle/>
          <a:p>
            <a:pPr lvl="0" algn="ctr"/>
            <a:r>
              <a:rPr lang="en-US" sz="6600" b="1" dirty="0" smtClean="0"/>
              <a:t>Division of labor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1978025"/>
            <a:ext cx="10827328" cy="4351338"/>
          </a:xfrm>
        </p:spPr>
        <p:txBody>
          <a:bodyPr/>
          <a:lstStyle/>
          <a:p>
            <a:r>
              <a:rPr lang="en-US" dirty="0" smtClean="0"/>
              <a:t>Each of us worked on a controller/view and integrated</a:t>
            </a:r>
          </a:p>
          <a:p>
            <a:r>
              <a:rPr lang="en-US" dirty="0" smtClean="0"/>
              <a:t>Each of us researched on different API’s/GEMS, tried and tested the functionality and integrated into our application</a:t>
            </a:r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21725" y="19780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48598" y="19780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735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351271"/>
            <a:ext cx="10764982" cy="1325563"/>
          </a:xfrm>
        </p:spPr>
        <p:txBody>
          <a:bodyPr>
            <a:noAutofit/>
          </a:bodyPr>
          <a:lstStyle/>
          <a:p>
            <a:pPr lvl="0"/>
            <a:r>
              <a:rPr lang="en-US" sz="6600" b="1" dirty="0" smtClean="0"/>
              <a:t>Thank you…..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 smtClean="0"/>
              <a:t>10 weeks of lectures + project challenges + Great team  = 3 smarter engineers </a:t>
            </a:r>
            <a:r>
              <a:rPr lang="en-US" sz="5400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6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23" y="323563"/>
            <a:ext cx="10515600" cy="1477528"/>
          </a:xfrm>
        </p:spPr>
        <p:txBody>
          <a:bodyPr>
            <a:normAutofit/>
          </a:bodyPr>
          <a:lstStyle/>
          <a:p>
            <a:pPr lvl="0" algn="ctr"/>
            <a:r>
              <a:rPr lang="en-US" sz="6600" b="1" dirty="0"/>
              <a:t>Project </a:t>
            </a:r>
            <a:r>
              <a:rPr lang="en-US" sz="6600" b="1" dirty="0" smtClean="0"/>
              <a:t>idea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87" y="2147454"/>
            <a:ext cx="11118273" cy="337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An </a:t>
            </a:r>
            <a:r>
              <a:rPr lang="en-US" sz="3600" dirty="0" err="1" smtClean="0"/>
              <a:t>eCommerce</a:t>
            </a:r>
            <a:r>
              <a:rPr lang="en-US" sz="3600" dirty="0" smtClean="0"/>
              <a:t> website that allows a photographer to - </a:t>
            </a:r>
          </a:p>
          <a:p>
            <a:pPr marL="228600" lvl="1" fontAlgn="t">
              <a:lnSpc>
                <a:spcPct val="100000"/>
              </a:lnSpc>
              <a:spcBef>
                <a:spcPts val="1000"/>
              </a:spcBef>
            </a:pPr>
            <a:r>
              <a:rPr lang="en-US" sz="2600" dirty="0"/>
              <a:t>Sell his work(Photo posters)</a:t>
            </a:r>
          </a:p>
          <a:p>
            <a:pPr marL="228600" lvl="1" fontAlgn="t">
              <a:lnSpc>
                <a:spcPct val="100000"/>
              </a:lnSpc>
              <a:spcBef>
                <a:spcPts val="1000"/>
              </a:spcBef>
            </a:pPr>
            <a:r>
              <a:rPr lang="en-US" sz="2600" dirty="0"/>
              <a:t>Connect with fellow photographers and enthusiasts</a:t>
            </a:r>
          </a:p>
          <a:p>
            <a:pPr marL="228600" lvl="1" fontAlgn="t">
              <a:lnSpc>
                <a:spcPct val="100000"/>
              </a:lnSpc>
              <a:spcBef>
                <a:spcPts val="1000"/>
              </a:spcBef>
            </a:pPr>
            <a:r>
              <a:rPr lang="en-US" sz="2600" dirty="0"/>
              <a:t>Share knowledge and teach budding photographers</a:t>
            </a:r>
          </a:p>
          <a:p>
            <a:pPr marL="228600" lvl="1" fontAlgn="t">
              <a:lnSpc>
                <a:spcPct val="100000"/>
              </a:lnSpc>
              <a:spcBef>
                <a:spcPts val="1000"/>
              </a:spcBef>
            </a:pPr>
            <a:r>
              <a:rPr lang="en-US" sz="2600" dirty="0"/>
              <a:t>[Coming soon] Imprint photographs on </a:t>
            </a:r>
            <a:r>
              <a:rPr lang="en-US" sz="2600" dirty="0" smtClean="0"/>
              <a:t>memorabilia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036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952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6600" b="1" dirty="0" smtClean="0"/>
              <a:t>Target Users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This </a:t>
            </a:r>
            <a:r>
              <a:rPr lang="en-US" sz="3600" dirty="0" err="1" smtClean="0"/>
              <a:t>eCommerce</a:t>
            </a:r>
            <a:r>
              <a:rPr lang="en-US" sz="3600" dirty="0" smtClean="0"/>
              <a:t> website targets the following audience groups</a:t>
            </a:r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Individuals decorating home and office spaces</a:t>
            </a:r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Interior designers, Home </a:t>
            </a:r>
            <a:r>
              <a:rPr lang="en-US" sz="3000" dirty="0" smtClean="0"/>
              <a:t>Staging &amp; Event Management </a:t>
            </a:r>
            <a:r>
              <a:rPr lang="en-US" sz="3000" dirty="0"/>
              <a:t>companies</a:t>
            </a:r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Photo collection Hobbyists</a:t>
            </a:r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Photographer’s admiration group</a:t>
            </a:r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Enthusiasts bit by the shutter bug </a:t>
            </a:r>
            <a:r>
              <a:rPr lang="en-US" sz="3000" dirty="0">
                <a:sym typeface="Wingdings" panose="05000000000000000000" pitchFamily="2" charset="2"/>
              </a:rPr>
              <a:t> </a:t>
            </a:r>
            <a:endParaRPr lang="en-US" sz="3000" dirty="0"/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Individuals interested in personalized gift options</a:t>
            </a:r>
          </a:p>
          <a:p>
            <a:pPr marL="228600" lvl="1" fontAlgn="t">
              <a:lnSpc>
                <a:spcPct val="110000"/>
              </a:lnSpc>
              <a:spcBef>
                <a:spcPts val="1000"/>
              </a:spcBef>
            </a:pPr>
            <a:r>
              <a:rPr lang="en-US" sz="3000" dirty="0"/>
              <a:t>Website </a:t>
            </a:r>
            <a:r>
              <a:rPr lang="en-US" sz="3000" dirty="0" smtClean="0"/>
              <a:t>Admin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93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Website User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091" cy="4769140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2600" b="1" u="sng" dirty="0" smtClean="0"/>
              <a:t>Customer Scenarios</a:t>
            </a:r>
          </a:p>
          <a:p>
            <a:pPr fontAlgn="t"/>
            <a:r>
              <a:rPr lang="en-US" sz="2600" dirty="0" smtClean="0"/>
              <a:t>Shop </a:t>
            </a:r>
            <a:r>
              <a:rPr lang="en-US" sz="2600" dirty="0"/>
              <a:t>to purchase photo posters</a:t>
            </a:r>
          </a:p>
          <a:p>
            <a:pPr fontAlgn="t"/>
            <a:r>
              <a:rPr lang="en-US" sz="2600" dirty="0"/>
              <a:t>Create personalized gifts</a:t>
            </a:r>
          </a:p>
          <a:p>
            <a:pPr fontAlgn="t"/>
            <a:r>
              <a:rPr lang="en-US" sz="2600" dirty="0"/>
              <a:t>View and pursue photography lessons</a:t>
            </a:r>
          </a:p>
          <a:p>
            <a:pPr fontAlgn="t"/>
            <a:r>
              <a:rPr lang="en-US" sz="2600" dirty="0"/>
              <a:t>Connect with photographer through public events</a:t>
            </a:r>
          </a:p>
          <a:p>
            <a:pPr fontAlgn="t"/>
            <a:r>
              <a:rPr lang="en-US" sz="2600" dirty="0"/>
              <a:t>Find store locations</a:t>
            </a:r>
          </a:p>
          <a:p>
            <a:pPr marL="0" indent="0" fontAlgn="t">
              <a:buNone/>
            </a:pPr>
            <a:endParaRPr lang="en-US" sz="2600" b="1" dirty="0" smtClean="0"/>
          </a:p>
          <a:p>
            <a:pPr marL="0" indent="0" fontAlgn="t">
              <a:buNone/>
            </a:pPr>
            <a:r>
              <a:rPr lang="en-US" sz="2600" b="1" u="sng" dirty="0" smtClean="0"/>
              <a:t>Admin Scenarios </a:t>
            </a:r>
            <a:r>
              <a:rPr lang="en-US" sz="2600" b="1" dirty="0"/>
              <a:t>(Only accessible with Admin privileges)</a:t>
            </a:r>
            <a:endParaRPr lang="en-US" sz="2600" dirty="0"/>
          </a:p>
          <a:p>
            <a:pPr fontAlgn="t"/>
            <a:r>
              <a:rPr lang="en-US" sz="2600" dirty="0"/>
              <a:t>Manage photo inventory</a:t>
            </a:r>
          </a:p>
          <a:p>
            <a:pPr fontAlgn="t"/>
            <a:r>
              <a:rPr lang="en-US" sz="2600" dirty="0"/>
              <a:t>View purchase </a:t>
            </a:r>
            <a:r>
              <a:rPr lang="en-US" sz="2600" dirty="0" smtClean="0"/>
              <a:t>orders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583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 smtClean="0"/>
              <a:t>Website Implementation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8782" cy="4769140"/>
          </a:xfrm>
        </p:spPr>
        <p:txBody>
          <a:bodyPr>
            <a:noAutofit/>
          </a:bodyPr>
          <a:lstStyle/>
          <a:p>
            <a:pPr marL="0" indent="0" algn="ctr" fontAlgn="t">
              <a:buNone/>
            </a:pPr>
            <a:r>
              <a:rPr lang="en-US" sz="3200" b="1" u="sng" dirty="0" smtClean="0"/>
              <a:t>Each of our menu options uses a different API/GEM</a:t>
            </a:r>
          </a:p>
          <a:p>
            <a:pPr marL="0" indent="0" fontAlgn="t">
              <a:buNone/>
            </a:pPr>
            <a:endParaRPr lang="en-US" sz="2600" b="1" u="sng" dirty="0" smtClean="0"/>
          </a:p>
          <a:p>
            <a:pPr marL="0" indent="0" fontAlgn="t">
              <a:buNone/>
            </a:pPr>
            <a:endParaRPr lang="en-US" sz="2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07209"/>
              </p:ext>
            </p:extLst>
          </p:nvPr>
        </p:nvGraphicFramePr>
        <p:xfrm>
          <a:off x="937487" y="2576942"/>
          <a:ext cx="10631058" cy="36437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5529"/>
                <a:gridCol w="5315529"/>
              </a:tblGrid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r>
                        <a:rPr lang="en-US" baseline="0" dirty="0" smtClean="0"/>
                        <a:t> 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API/GEM</a:t>
                      </a:r>
                      <a:r>
                        <a:rPr lang="en-US" baseline="0" dirty="0" smtClean="0"/>
                        <a:t>S USED</a:t>
                      </a:r>
                      <a:endParaRPr lang="en-US" dirty="0"/>
                    </a:p>
                  </a:txBody>
                  <a:tcPr/>
                </a:tc>
              </a:tr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Shop – Check out 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r>
                        <a:rPr lang="en-US" baseline="0" dirty="0" smtClean="0"/>
                        <a:t> Authentication</a:t>
                      </a:r>
                      <a:endParaRPr lang="en-US" dirty="0"/>
                    </a:p>
                  </a:txBody>
                  <a:tcPr/>
                </a:tc>
              </a:tr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Personalized gifts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scraping using </a:t>
                      </a:r>
                      <a:r>
                        <a:rPr lang="en-US" dirty="0" err="1" smtClean="0"/>
                        <a:t>Nokogiri</a:t>
                      </a:r>
                      <a:r>
                        <a:rPr lang="en-US" dirty="0" smtClean="0"/>
                        <a:t> gem</a:t>
                      </a:r>
                      <a:endParaRPr lang="en-US" dirty="0"/>
                    </a:p>
                  </a:txBody>
                  <a:tcPr/>
                </a:tc>
              </a:tr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Meetus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API from meetup.com</a:t>
                      </a:r>
                      <a:endParaRPr lang="en-US" dirty="0"/>
                    </a:p>
                  </a:txBody>
                  <a:tcPr/>
                </a:tc>
              </a:tr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FbGraph</a:t>
                      </a:r>
                      <a:r>
                        <a:rPr lang="en-US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</a:tr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Our Store locations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maps API</a:t>
                      </a:r>
                      <a:endParaRPr lang="en-US" dirty="0"/>
                    </a:p>
                  </a:txBody>
                  <a:tcPr/>
                </a:tc>
              </a:tr>
              <a:tr h="520536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privileges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14399"/>
            <a:ext cx="11970326" cy="911226"/>
          </a:xfrm>
        </p:spPr>
        <p:txBody>
          <a:bodyPr>
            <a:noAutofit/>
          </a:bodyPr>
          <a:lstStyle/>
          <a:p>
            <a:pPr lvl="0" algn="ctr"/>
            <a:r>
              <a:rPr lang="en-US" sz="6000" b="1" dirty="0"/>
              <a:t>Project breakdown by MVC - Models</a:t>
            </a:r>
            <a:r>
              <a:rPr lang="en-US" sz="6600" b="1" dirty="0"/>
              <a:t/>
            </a:r>
            <a:br>
              <a:rPr lang="en-US" sz="6600" b="1" dirty="0"/>
            </a:b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</a:t>
            </a:r>
            <a:r>
              <a:rPr lang="en-US" dirty="0" smtClean="0"/>
              <a:t> – To store </a:t>
            </a:r>
            <a:r>
              <a:rPr lang="en-US" dirty="0"/>
              <a:t>our user information that Facebook </a:t>
            </a:r>
            <a:r>
              <a:rPr lang="en-US" dirty="0" smtClean="0"/>
              <a:t>returns</a:t>
            </a:r>
          </a:p>
          <a:p>
            <a:r>
              <a:rPr lang="en-US" b="1" dirty="0" smtClean="0"/>
              <a:t>Location</a:t>
            </a:r>
            <a:r>
              <a:rPr lang="en-US" dirty="0" smtClean="0"/>
              <a:t> – To store addresses of various store locations</a:t>
            </a:r>
          </a:p>
          <a:p>
            <a:r>
              <a:rPr lang="en-US" b="1" dirty="0" smtClean="0"/>
              <a:t>Admin</a:t>
            </a:r>
            <a:r>
              <a:rPr lang="en-US" dirty="0" smtClean="0"/>
              <a:t> – To store Admin login(email address) and password</a:t>
            </a:r>
          </a:p>
          <a:p>
            <a:r>
              <a:rPr lang="en-US" b="1" dirty="0" smtClean="0"/>
              <a:t>Order</a:t>
            </a:r>
            <a:r>
              <a:rPr lang="en-US" dirty="0" smtClean="0"/>
              <a:t> – To store information on Order processing</a:t>
            </a:r>
          </a:p>
          <a:p>
            <a:r>
              <a:rPr lang="en-US" b="1" dirty="0" smtClean="0"/>
              <a:t>Poster</a:t>
            </a:r>
            <a:r>
              <a:rPr lang="en-US" dirty="0" smtClean="0"/>
              <a:t> – To store product information (Is the Inventory table)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5"/>
            <a:ext cx="11305310" cy="13255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6000" b="1" dirty="0"/>
              <a:t>Project breakdown by MVC - </a:t>
            </a:r>
            <a:r>
              <a:rPr lang="en-US" sz="6000" b="1" dirty="0" smtClean="0"/>
              <a:t>Controllers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302760"/>
            <a:ext cx="11623963" cy="5333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 smtClean="0"/>
              <a:t>Main Controllers - Use special gems and/or integrate public API’s</a:t>
            </a:r>
          </a:p>
          <a:p>
            <a:pPr fontAlgn="t"/>
            <a:r>
              <a:rPr lang="en-US" sz="2400" b="1" dirty="0"/>
              <a:t>Learn</a:t>
            </a:r>
            <a:r>
              <a:rPr lang="en-US" sz="2400" dirty="0"/>
              <a:t> -  Grabs events from Facebook page using access token and page ID</a:t>
            </a:r>
          </a:p>
          <a:p>
            <a:pPr fontAlgn="t"/>
            <a:r>
              <a:rPr lang="en-US" sz="2400" b="1" dirty="0"/>
              <a:t>Location </a:t>
            </a:r>
            <a:r>
              <a:rPr lang="en-US" sz="2400" dirty="0"/>
              <a:t>– Builds markers for locations on Google maps</a:t>
            </a:r>
          </a:p>
          <a:p>
            <a:pPr fontAlgn="t"/>
            <a:r>
              <a:rPr lang="en-US" sz="2400" b="1" dirty="0"/>
              <a:t>Meet</a:t>
            </a:r>
            <a:r>
              <a:rPr lang="en-US" sz="2400" dirty="0"/>
              <a:t> </a:t>
            </a:r>
          </a:p>
          <a:p>
            <a:pPr lvl="1" fontAlgn="t"/>
            <a:r>
              <a:rPr lang="en-US" sz="2000" dirty="0" smtClean="0"/>
              <a:t>Handles </a:t>
            </a:r>
            <a:r>
              <a:rPr lang="en-US" sz="2000" dirty="0"/>
              <a:t>server certificate verification (Since we extracted from https and not http) </a:t>
            </a:r>
            <a:endParaRPr lang="en-US" sz="2000" dirty="0" smtClean="0"/>
          </a:p>
          <a:p>
            <a:pPr lvl="1" fontAlgn="t"/>
            <a:r>
              <a:rPr lang="en-US" sz="2000" dirty="0" smtClean="0"/>
              <a:t>Parses </a:t>
            </a:r>
            <a:r>
              <a:rPr lang="en-US" sz="2000" dirty="0"/>
              <a:t>XML data from PUBLIC API using </a:t>
            </a:r>
            <a:r>
              <a:rPr lang="en-US" sz="2000" dirty="0" smtClean="0"/>
              <a:t>REXML</a:t>
            </a:r>
            <a:endParaRPr lang="en-US" sz="2000" dirty="0"/>
          </a:p>
          <a:p>
            <a:pPr fontAlgn="t"/>
            <a:r>
              <a:rPr lang="en-US" sz="2400" b="1" dirty="0"/>
              <a:t>Order </a:t>
            </a:r>
            <a:r>
              <a:rPr lang="en-US" sz="2400" dirty="0"/>
              <a:t>– Handles Admin authentication before rendering on the view</a:t>
            </a:r>
          </a:p>
          <a:p>
            <a:pPr fontAlgn="t"/>
            <a:r>
              <a:rPr lang="en-US" sz="2400" b="1" dirty="0"/>
              <a:t>Poster</a:t>
            </a:r>
            <a:r>
              <a:rPr lang="en-US" sz="2400" dirty="0"/>
              <a:t> – Handles Admin authentication before rendering on the view</a:t>
            </a:r>
          </a:p>
          <a:p>
            <a:pPr fontAlgn="t"/>
            <a:r>
              <a:rPr lang="en-US" sz="2400" b="1" dirty="0"/>
              <a:t>Scraping</a:t>
            </a:r>
            <a:r>
              <a:rPr lang="en-US" sz="2400" dirty="0"/>
              <a:t> –Handles web scraping. Parses data using </a:t>
            </a:r>
            <a:r>
              <a:rPr lang="en-US" sz="2400" dirty="0" err="1"/>
              <a:t>Nokogiri</a:t>
            </a:r>
            <a:r>
              <a:rPr lang="en-US" sz="2400" dirty="0"/>
              <a:t> Gem</a:t>
            </a:r>
          </a:p>
          <a:p>
            <a:pPr fontAlgn="t"/>
            <a:r>
              <a:rPr lang="en-US" sz="2400" b="1" dirty="0"/>
              <a:t>Sessions</a:t>
            </a:r>
            <a:r>
              <a:rPr lang="en-US" sz="2400" dirty="0"/>
              <a:t> – Manages user login sessions</a:t>
            </a:r>
          </a:p>
          <a:p>
            <a:pPr marL="0" indent="0" fontAlgn="t">
              <a:buNone/>
            </a:pPr>
            <a:r>
              <a:rPr lang="en-US" sz="2600" b="1" u="sng" dirty="0"/>
              <a:t>Others – Performs standard CRUD operations</a:t>
            </a:r>
          </a:p>
          <a:p>
            <a:pPr fontAlgn="t"/>
            <a:r>
              <a:rPr lang="en-US" sz="2600" b="1" dirty="0"/>
              <a:t>Carts</a:t>
            </a:r>
            <a:r>
              <a:rPr lang="en-US" sz="2600" dirty="0"/>
              <a:t> and </a:t>
            </a:r>
            <a:r>
              <a:rPr lang="en-US" sz="2600" b="1" dirty="0"/>
              <a:t>Lineitems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438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14399"/>
            <a:ext cx="11970326" cy="911226"/>
          </a:xfrm>
        </p:spPr>
        <p:txBody>
          <a:bodyPr>
            <a:noAutofit/>
          </a:bodyPr>
          <a:lstStyle/>
          <a:p>
            <a:pPr lvl="0" algn="ctr"/>
            <a:r>
              <a:rPr lang="en-US" sz="6000" b="1" dirty="0" smtClean="0"/>
              <a:t>Project breakdown by MVC - Views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1551710"/>
            <a:ext cx="10314710" cy="4625254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Shop</a:t>
            </a:r>
            <a:r>
              <a:rPr lang="en-US" sz="2600" dirty="0" smtClean="0"/>
              <a:t> -  Allows user to purchase posters</a:t>
            </a:r>
            <a:endParaRPr lang="en-US" sz="2600" dirty="0"/>
          </a:p>
          <a:p>
            <a:pPr fontAlgn="t"/>
            <a:r>
              <a:rPr lang="en-US" sz="2400" b="1" dirty="0"/>
              <a:t>Learn</a:t>
            </a:r>
            <a:r>
              <a:rPr lang="en-US" sz="2400" dirty="0"/>
              <a:t> -  </a:t>
            </a:r>
            <a:r>
              <a:rPr lang="en-US" sz="2400" dirty="0" smtClean="0"/>
              <a:t>Allows users to view photography lessons schedule</a:t>
            </a:r>
            <a:endParaRPr lang="en-US" sz="2400" dirty="0"/>
          </a:p>
          <a:p>
            <a:pPr fontAlgn="t"/>
            <a:r>
              <a:rPr lang="en-US" sz="2400" b="1" dirty="0"/>
              <a:t>Location </a:t>
            </a:r>
            <a:r>
              <a:rPr lang="en-US" sz="2400" dirty="0"/>
              <a:t>-</a:t>
            </a:r>
            <a:r>
              <a:rPr lang="en-US" sz="2400" dirty="0" smtClean="0"/>
              <a:t> Allows user to view store locations</a:t>
            </a:r>
            <a:endParaRPr lang="en-US" sz="2400" dirty="0"/>
          </a:p>
          <a:p>
            <a:pPr fontAlgn="t"/>
            <a:r>
              <a:rPr lang="en-US" sz="2400" b="1" dirty="0"/>
              <a:t>Meet</a:t>
            </a:r>
            <a:r>
              <a:rPr lang="en-US" sz="2400" dirty="0"/>
              <a:t> </a:t>
            </a:r>
            <a:r>
              <a:rPr lang="en-US" sz="2400" dirty="0" smtClean="0"/>
              <a:t>– Allows users to view and register for photography events</a:t>
            </a:r>
            <a:endParaRPr lang="en-US" sz="2400" dirty="0"/>
          </a:p>
          <a:p>
            <a:pPr fontAlgn="t"/>
            <a:r>
              <a:rPr lang="en-US" sz="2400" b="1" dirty="0" smtClean="0"/>
              <a:t>Order </a:t>
            </a:r>
            <a:r>
              <a:rPr lang="en-US" sz="2400" dirty="0"/>
              <a:t>– </a:t>
            </a:r>
            <a:r>
              <a:rPr lang="en-US" sz="2400" dirty="0" smtClean="0"/>
              <a:t>Allows admin to view purchase orders</a:t>
            </a:r>
            <a:endParaRPr lang="en-US" sz="2400" dirty="0"/>
          </a:p>
          <a:p>
            <a:pPr fontAlgn="t"/>
            <a:r>
              <a:rPr lang="en-US" sz="2400" b="1" dirty="0"/>
              <a:t>Poster</a:t>
            </a:r>
            <a:r>
              <a:rPr lang="en-US" sz="2400" dirty="0"/>
              <a:t> – </a:t>
            </a:r>
            <a:r>
              <a:rPr lang="en-US" sz="2400" dirty="0" smtClean="0"/>
              <a:t>Allows admin to manage photo inventory</a:t>
            </a:r>
            <a:endParaRPr lang="en-US" sz="2400" dirty="0"/>
          </a:p>
          <a:p>
            <a:pPr fontAlgn="t"/>
            <a:r>
              <a:rPr lang="en-US" sz="2400" b="1" dirty="0"/>
              <a:t>Scraping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 </a:t>
            </a:r>
            <a:r>
              <a:rPr lang="en-US" sz="2400" dirty="0" smtClean="0"/>
              <a:t>Allows user to view personalized gift options</a:t>
            </a:r>
          </a:p>
          <a:p>
            <a:pPr fontAlgn="t"/>
            <a:r>
              <a:rPr lang="en-US" sz="2400" b="1" dirty="0" smtClean="0"/>
              <a:t>Contact</a:t>
            </a:r>
            <a:r>
              <a:rPr lang="en-US" sz="2400" dirty="0" smtClean="0"/>
              <a:t> – Allows users to request/send messages to photographer</a:t>
            </a:r>
          </a:p>
          <a:p>
            <a:pPr fontAlgn="t"/>
            <a:r>
              <a:rPr lang="en-US" sz="2400" b="1" dirty="0" smtClean="0"/>
              <a:t>About </a:t>
            </a:r>
            <a:r>
              <a:rPr lang="en-US" sz="2400" dirty="0" smtClean="0"/>
              <a:t>– Allows users to know more about the photographer and the business</a:t>
            </a:r>
            <a:endParaRPr lang="en-US" sz="2400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6600" b="1" dirty="0" smtClean="0"/>
              <a:t>Technologies/APIs/Gems Used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162464"/>
            <a:ext cx="2833255" cy="32451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Technologies</a:t>
            </a:r>
          </a:p>
          <a:p>
            <a:pPr>
              <a:lnSpc>
                <a:spcPct val="100000"/>
              </a:lnSpc>
            </a:pPr>
            <a:r>
              <a:rPr lang="en-US" dirty="0"/>
              <a:t>Ruby On Rails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HTML 5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CSS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Javascript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Jquery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XML/XPATH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42955" y="2102716"/>
            <a:ext cx="399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/>
              <a:t>API</a:t>
            </a:r>
          </a:p>
          <a:p>
            <a:r>
              <a:rPr lang="en-US" dirty="0" smtClean="0"/>
              <a:t>Meetup.com public API</a:t>
            </a:r>
          </a:p>
          <a:p>
            <a:r>
              <a:rPr lang="en-US" dirty="0" smtClean="0"/>
              <a:t>Facebook Authentication for Users</a:t>
            </a:r>
          </a:p>
          <a:p>
            <a:r>
              <a:rPr lang="en-US" dirty="0"/>
              <a:t>Event listings from Facebook page</a:t>
            </a:r>
          </a:p>
          <a:p>
            <a:r>
              <a:rPr lang="en-US" dirty="0" smtClean="0"/>
              <a:t>Google maps and locations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53056" y="2099541"/>
            <a:ext cx="2964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/>
              <a:t>Gems</a:t>
            </a:r>
          </a:p>
          <a:p>
            <a:r>
              <a:rPr lang="en-US" dirty="0" smtClean="0"/>
              <a:t>Devise</a:t>
            </a:r>
          </a:p>
          <a:p>
            <a:r>
              <a:rPr lang="en-US" dirty="0" err="1" smtClean="0"/>
              <a:t>OmniAuth</a:t>
            </a:r>
            <a:endParaRPr lang="en-US" dirty="0" smtClean="0"/>
          </a:p>
          <a:p>
            <a:r>
              <a:rPr lang="en-US" dirty="0" err="1" smtClean="0"/>
              <a:t>Fbgraph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eocoder</a:t>
            </a:r>
            <a:endParaRPr lang="en-US" dirty="0" smtClean="0"/>
          </a:p>
          <a:p>
            <a:r>
              <a:rPr lang="en-US" dirty="0" smtClean="0"/>
              <a:t>Gmaps4rails</a:t>
            </a:r>
          </a:p>
          <a:p>
            <a:r>
              <a:rPr lang="en-US" dirty="0" err="1"/>
              <a:t>Nokogiri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534</Words>
  <Application>Microsoft Office PowerPoint</Application>
  <PresentationFormat>Custom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WorldInMyLens</vt:lpstr>
      <vt:lpstr>Project idea</vt:lpstr>
      <vt:lpstr>Target Users</vt:lpstr>
      <vt:lpstr>Website User Scenarios</vt:lpstr>
      <vt:lpstr>Website Implementation</vt:lpstr>
      <vt:lpstr>Project breakdown by MVC - Models </vt:lpstr>
      <vt:lpstr>Project breakdown by MVC - Controllers </vt:lpstr>
      <vt:lpstr>Project breakdown by MVC - Views </vt:lpstr>
      <vt:lpstr>Technologies/APIs/Gems Used</vt:lpstr>
      <vt:lpstr>Experiences &amp; Challenges faced</vt:lpstr>
      <vt:lpstr>Division of labor</vt:lpstr>
      <vt:lpstr>Thank you…..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WorldInMyLens</dc:title>
  <dc:creator>gayathrirg@gmail.com</dc:creator>
  <cp:lastModifiedBy>Devi Kandasamy</cp:lastModifiedBy>
  <cp:revision>88</cp:revision>
  <dcterms:created xsi:type="dcterms:W3CDTF">2014-06-02T17:33:20Z</dcterms:created>
  <dcterms:modified xsi:type="dcterms:W3CDTF">2014-06-04T00:52:03Z</dcterms:modified>
</cp:coreProperties>
</file>