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530" r:id="rId5"/>
    <p:sldId id="531" r:id="rId14"/>
    <p:sldId id="532" r:id="rId15"/>
    <p:sldId id="533" r:id="rId16"/>
    <p:sldId id="5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EBB77-4776-4A94-A62F-634BEBA64950}" v="13" dt="2023-08-23T02:43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EU's Response to the U.S. Inflation Reduction 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U.S. Inflation Reduction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A budget reconciliation measure focusing on curbing inflation and investing in clean energy.</a:t>
            </a:r>
          </a:p>
          <a:p>
            <a:pPr/>
            <a:r>
              <a:t>- Aims for a 40% reduction in greenhouse gas emissions by 2030 compared to 2005.</a:t>
            </a:r>
          </a:p>
          <a:p>
            <a:pPr/>
            <a:r>
              <a:t>- Includes controversial 'Made in America' requirements, sparking trans-Atlantic disputes.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U.S. Climate and Energy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CHIPS and Science Act (Aug 2022) for strengthening manufacturing and investing in technology.</a:t>
            </a:r>
          </a:p>
          <a:p>
            <a:pPr/>
            <a:r>
              <a:t>- Defense Production Act used for accelerating clean energy technologies.</a:t>
            </a:r>
          </a:p>
          <a:p>
            <a:pPr/>
            <a:r>
              <a:t>- Infrastructure Investment and Jobs Act addressing climate change through various investments.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Aid: EU’s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Green Deal Industrial Plan as a response to IRA, focusing on relaxing State aid rules.</a:t>
            </a:r>
          </a:p>
          <a:p>
            <a:pPr/>
            <a:r>
              <a:t>- EU Recovery and Resilience Facility (RRF) emphasizes green and digital transition.</a:t>
            </a:r>
          </a:p>
          <a:p>
            <a:pPr/>
            <a:r>
              <a:t>- Adaptation of State aid rules for more generous applications in response to IRA.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EU’s Legal and Financial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 Recovery and Resilience Facility as part of NextGenerationEU to counter COVID-19 economic impacts.</a:t>
            </a:r>
          </a:p>
          <a:p>
            <a:pPr/>
            <a:r>
              <a:t>- RRF comprises grants and loans, capped at EUR 750 billion, inflation-adjusted.</a:t>
            </a:r>
          </a:p>
          <a:p>
            <a:pPr/>
            <a:r>
              <a:t>- RRF categorized as Commission debt, run outside the EU budget framework.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CRYPTO: INVESTING &amp;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</cp:revision>
  <dcterms:created xsi:type="dcterms:W3CDTF">2022-10-27T00:37:19Z</dcterms:created>
  <dcterms:modified xsi:type="dcterms:W3CDTF">2023-08-23T02:43:22Z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