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530" r:id="rId5"/>
    <p:sldId id="531" r:id="rId14"/>
    <p:sldId id="532" r:id="rId15"/>
    <p:sldId id="533" r:id="rId16"/>
    <p:sldId id="534" r:id="rId17"/>
    <p:sldId id="535" r:id="rId18"/>
    <p:sldId id="5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EBB77-4776-4A94-A62F-634BEBA64950}" v="13" dt="2023-08-23T02:43:2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Overview of the U.S. Inflation Reduction 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 and Energy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Focus on combating climate change.</a:t>
            </a:r>
          </a:p>
          <a:p>
            <a:pPr/>
            <a:r>
              <a:t>- Investment in renewable energy and energy efficiency.</a:t>
            </a:r>
          </a:p>
          <a:p>
            <a:pPr/>
            <a:r>
              <a:t>- Measures to reduce carbon emissions.</a:t>
            </a:r>
          </a:p>
          <a:p>
            <a:pPr/>
            <a:r>
              <a:t>- Part of broader efforts for sustainable energy practices.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Aims to lower prescription drug costs.</a:t>
            </a:r>
          </a:p>
          <a:p>
            <a:pPr/>
            <a:r>
              <a:t>- Includes provisions for Medicare to negotiate drug prices.</a:t>
            </a:r>
          </a:p>
          <a:p>
            <a:pPr/>
            <a:r>
              <a:t>- Focus on reducing healthcare expenses for the elderly.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Tax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Ensures fair tax contributions from corporations and high-income individuals.</a:t>
            </a:r>
          </a:p>
          <a:p>
            <a:pPr/>
            <a:r>
              <a:t>- Introduction of new tax provisions.</a:t>
            </a:r>
          </a:p>
          <a:p>
            <a:pPr/>
            <a:r>
              <a:t>- Enforcement of existing tax laws.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Designed to reduce inflation.</a:t>
            </a:r>
          </a:p>
          <a:p>
            <a:pPr/>
            <a:r>
              <a:t>- Addresses key cost drivers like healthcare and energy.</a:t>
            </a:r>
          </a:p>
          <a:p>
            <a:pPr/>
            <a:r>
              <a:t>- Aims to ease inflationary pressures on the economy.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and Budgetary Provisions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Allocates funds for renewable energy projects and healthcare reforms.</a:t>
            </a:r>
          </a:p>
          <a:p>
            <a:pPr/>
            <a:r>
              <a:t>- Includes budgetary provisions for tax enforcement.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Long-term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Creates a more sustainable economy.</a:t>
            </a:r>
          </a:p>
          <a:p>
            <a:pPr/>
            <a:r>
              <a:t>- Reduces healthcare cost burdens.</a:t>
            </a:r>
          </a:p>
          <a:p>
            <a:pPr/>
            <a:r>
              <a:t>- Ensures a fairer tax system.</a:t>
            </a:r>
          </a:p>
          <a:p>
            <a:pPr/>
            <a:r>
              <a:t>- Addresses critical challenges in U.S. economy and society.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Widescreen</PresentationFormat>
  <Paragraphs>130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CRYPTO: INVESTING &amp;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2</cp:revision>
  <dcterms:created xsi:type="dcterms:W3CDTF">2022-10-27T00:37:19Z</dcterms:created>
  <dcterms:modified xsi:type="dcterms:W3CDTF">2023-08-23T02:43:22Z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