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R-Datenmodell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4" y="497839"/>
            <a:ext cx="8791575" cy="797243"/>
          </a:xfrm>
        </p:spPr>
        <p:txBody>
          <a:bodyPr/>
          <a:lstStyle/>
          <a:p>
            <a:pPr algn="ctr"/>
            <a:r>
              <a:rPr lang="de-DE" dirty="0" smtClean="0"/>
              <a:t>Mobile </a:t>
            </a:r>
            <a:r>
              <a:rPr lang="de-DE" dirty="0" err="1" smtClean="0"/>
              <a:t>Application</a:t>
            </a:r>
            <a:r>
              <a:rPr lang="de-DE" dirty="0" smtClean="0"/>
              <a:t> Lab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5319078"/>
            <a:ext cx="8791575" cy="1071562"/>
          </a:xfrm>
        </p:spPr>
        <p:txBody>
          <a:bodyPr/>
          <a:lstStyle/>
          <a:p>
            <a:pPr algn="ctr"/>
            <a:r>
              <a:rPr lang="de-DE" dirty="0" smtClean="0"/>
              <a:t>Datenmodell – Quartett App</a:t>
            </a:r>
            <a:endParaRPr lang="de-DE" dirty="0"/>
          </a:p>
          <a:p>
            <a:pPr algn="ctr"/>
            <a:r>
              <a:rPr lang="de-DE" dirty="0" err="1" smtClean="0"/>
              <a:t>Ferdinant</a:t>
            </a:r>
            <a:r>
              <a:rPr lang="de-DE" dirty="0" smtClean="0"/>
              <a:t> Birk, Lukas Stöferle, Marius Kircher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sollen auch offline verfügbar sein</a:t>
            </a:r>
          </a:p>
          <a:p>
            <a:r>
              <a:rPr lang="de-DE" dirty="0" smtClean="0"/>
              <a:t>Daten werden im JSON-Format gespeichert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39" y="178548"/>
            <a:ext cx="6550761" cy="84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Mobile Application Lab</vt:lpstr>
      <vt:lpstr>Datenhaltung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Stoeferle</dc:creator>
  <cp:lastModifiedBy>Lukas Stoeferle</cp:lastModifiedBy>
  <cp:revision>4</cp:revision>
  <dcterms:created xsi:type="dcterms:W3CDTF">2015-12-15T11:04:28Z</dcterms:created>
  <dcterms:modified xsi:type="dcterms:W3CDTF">2015-12-15T11:19:54Z</dcterms:modified>
</cp:coreProperties>
</file>