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95673"/>
  </p:normalViewPr>
  <p:slideViewPr>
    <p:cSldViewPr snapToGrid="0">
      <p:cViewPr varScale="1">
        <p:scale>
          <a:sx n="103" d="100"/>
          <a:sy n="103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ER-Datenmodell.pdf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76424" y="497839"/>
            <a:ext cx="8791575" cy="797243"/>
          </a:xfrm>
        </p:spPr>
        <p:txBody>
          <a:bodyPr/>
          <a:lstStyle/>
          <a:p>
            <a:pPr algn="ctr"/>
            <a:r>
              <a:rPr lang="de-DE" dirty="0" smtClean="0"/>
              <a:t>Mobile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smtClean="0"/>
              <a:t>Lab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76424" y="5319078"/>
            <a:ext cx="8791575" cy="1071562"/>
          </a:xfrm>
        </p:spPr>
        <p:txBody>
          <a:bodyPr/>
          <a:lstStyle/>
          <a:p>
            <a:pPr algn="ctr"/>
            <a:r>
              <a:rPr lang="de-DE" dirty="0" smtClean="0"/>
              <a:t>Datenmodell – Quartett App</a:t>
            </a:r>
            <a:endParaRPr lang="de-DE" dirty="0"/>
          </a:p>
          <a:p>
            <a:pPr algn="ctr"/>
            <a:r>
              <a:rPr lang="de-DE" dirty="0" err="1" smtClean="0"/>
              <a:t>FerdinanD</a:t>
            </a:r>
            <a:r>
              <a:rPr lang="de-DE" dirty="0" smtClean="0"/>
              <a:t> Birk, Lukas Stöferle, Marius Kircher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84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Persistenz in Android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 smtClean="0"/>
              <a:t>Shared</a:t>
            </a:r>
            <a:r>
              <a:rPr lang="de-DE" dirty="0" err="1"/>
              <a:t>-</a:t>
            </a:r>
            <a:r>
              <a:rPr lang="de-DE" dirty="0" err="1" smtClean="0"/>
              <a:t>Preferences</a:t>
            </a:r>
            <a:r>
              <a:rPr lang="de-DE" dirty="0" smtClean="0"/>
              <a:t> (simpler </a:t>
            </a:r>
            <a:r>
              <a:rPr lang="de-DE" dirty="0" err="1" smtClean="0"/>
              <a:t>Key:Value</a:t>
            </a:r>
            <a:r>
              <a:rPr lang="de-DE" dirty="0" smtClean="0"/>
              <a:t> Store)</a:t>
            </a:r>
          </a:p>
          <a:p>
            <a:pPr lvl="1"/>
            <a:r>
              <a:rPr lang="de-DE" dirty="0" smtClean="0"/>
              <a:t>Eigentlich auch nur lokale XML-Dateien</a:t>
            </a:r>
          </a:p>
          <a:p>
            <a:pPr lvl="1"/>
            <a:r>
              <a:rPr lang="de-DE" dirty="0" smtClean="0"/>
              <a:t>Für Konfigurationsdaten und Einstellungen geeignet</a:t>
            </a:r>
            <a:endParaRPr lang="de-DE" dirty="0" smtClean="0"/>
          </a:p>
          <a:p>
            <a:r>
              <a:rPr lang="de-DE" dirty="0" smtClean="0"/>
              <a:t>Interner Speicher</a:t>
            </a:r>
          </a:p>
          <a:p>
            <a:pPr lvl="1"/>
            <a:r>
              <a:rPr lang="de-DE" dirty="0" smtClean="0"/>
              <a:t>Nur von entsprechender APP lesbar</a:t>
            </a:r>
            <a:endParaRPr lang="de-DE" dirty="0" smtClean="0"/>
          </a:p>
          <a:p>
            <a:r>
              <a:rPr lang="de-DE" dirty="0" smtClean="0"/>
              <a:t>Externer Speicher</a:t>
            </a:r>
          </a:p>
          <a:p>
            <a:pPr lvl="1"/>
            <a:r>
              <a:rPr lang="de-DE" dirty="0" smtClean="0"/>
              <a:t>Zugriff in der Regel für jeden möglich der Zugang zum Speicher hat</a:t>
            </a:r>
          </a:p>
          <a:p>
            <a:r>
              <a:rPr lang="de-DE" dirty="0" err="1" smtClean="0"/>
              <a:t>SQLite</a:t>
            </a:r>
            <a:r>
              <a:rPr lang="de-DE" dirty="0" smtClean="0"/>
              <a:t> Database </a:t>
            </a:r>
          </a:p>
          <a:p>
            <a:pPr lvl="1"/>
            <a:r>
              <a:rPr lang="de-DE" dirty="0" smtClean="0"/>
              <a:t>Jede APP bekommt eigene Datenbank</a:t>
            </a:r>
            <a:endParaRPr lang="de-DE" dirty="0" smtClean="0"/>
          </a:p>
          <a:p>
            <a:r>
              <a:rPr lang="de-DE" dirty="0" smtClean="0"/>
              <a:t>Google Cloud Angebote nutzen (ungeeignet für Offline Szenario)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70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Datenhaltung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1816443"/>
            <a:ext cx="9905999" cy="3974758"/>
          </a:xfrm>
        </p:spPr>
        <p:txBody>
          <a:bodyPr>
            <a:normAutofit/>
          </a:bodyPr>
          <a:lstStyle/>
          <a:p>
            <a:r>
              <a:rPr lang="de-DE" dirty="0" smtClean="0"/>
              <a:t>Daten sollen auch offline verfügbar </a:t>
            </a:r>
            <a:r>
              <a:rPr lang="de-DE" dirty="0" smtClean="0"/>
              <a:t>sein, nachdem Deck heruntergeladen wurde</a:t>
            </a:r>
          </a:p>
          <a:p>
            <a:r>
              <a:rPr lang="de-DE" dirty="0" smtClean="0"/>
              <a:t>Bilder werden direkt beim Download auf dem Gerät konvertiert</a:t>
            </a:r>
          </a:p>
          <a:p>
            <a:pPr lvl="1"/>
            <a:r>
              <a:rPr lang="de-DE" dirty="0" smtClean="0"/>
              <a:t>Sollten heutige Geräte problemlos meistern</a:t>
            </a:r>
            <a:endParaRPr lang="de-DE" dirty="0" smtClean="0"/>
          </a:p>
          <a:p>
            <a:r>
              <a:rPr lang="de-DE" dirty="0" smtClean="0"/>
              <a:t>Daten im internen Speicher halten </a:t>
            </a:r>
          </a:p>
          <a:p>
            <a:pPr lvl="1"/>
            <a:r>
              <a:rPr lang="de-DE" dirty="0" smtClean="0"/>
              <a:t>Format JSON, da wir JSON erhalten und somit parsen ersparen.</a:t>
            </a:r>
          </a:p>
          <a:p>
            <a:pPr lvl="1"/>
            <a:r>
              <a:rPr lang="de-DE" dirty="0" smtClean="0"/>
              <a:t>Deck vor Spielbeginn komplett in Speicher laden für bessere Performance</a:t>
            </a:r>
          </a:p>
          <a:p>
            <a:pPr lvl="1"/>
            <a:r>
              <a:rPr lang="de-DE" dirty="0" smtClean="0"/>
              <a:t>XML evtl. größere Performance – nicht wirklich relevant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85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39" y="178548"/>
            <a:ext cx="6550761" cy="84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6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16</TotalTime>
  <Words>134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Trebuchet MS</vt:lpstr>
      <vt:lpstr>Tw Cen MT</vt:lpstr>
      <vt:lpstr>Arial</vt:lpstr>
      <vt:lpstr>Schaltkreis</vt:lpstr>
      <vt:lpstr>Mobile ApPlication Lab</vt:lpstr>
      <vt:lpstr>Persistenz in Android</vt:lpstr>
      <vt:lpstr>Datenhaltung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Stoeferle</dc:creator>
  <cp:lastModifiedBy>Ferdi B.</cp:lastModifiedBy>
  <cp:revision>13</cp:revision>
  <dcterms:created xsi:type="dcterms:W3CDTF">2015-12-15T11:04:28Z</dcterms:created>
  <dcterms:modified xsi:type="dcterms:W3CDTF">2015-12-16T12:05:17Z</dcterms:modified>
</cp:coreProperties>
</file>