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5673"/>
  </p:normalViewPr>
  <p:slideViewPr>
    <p:cSldViewPr snapToGrid="0">
      <p:cViewPr varScale="1">
        <p:scale>
          <a:sx n="116" d="100"/>
          <a:sy n="116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4" y="497839"/>
            <a:ext cx="8791575" cy="797243"/>
          </a:xfrm>
        </p:spPr>
        <p:txBody>
          <a:bodyPr/>
          <a:lstStyle/>
          <a:p>
            <a:pPr algn="ctr"/>
            <a:r>
              <a:rPr lang="de-DE" dirty="0" err="1" smtClean="0"/>
              <a:t>FancyQuartett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5319078"/>
            <a:ext cx="8791575" cy="1071562"/>
          </a:xfrm>
        </p:spPr>
        <p:txBody>
          <a:bodyPr/>
          <a:lstStyle/>
          <a:p>
            <a:pPr algn="ctr"/>
            <a:r>
              <a:rPr lang="de-DE" dirty="0" smtClean="0"/>
              <a:t>Mobile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LAb</a:t>
            </a:r>
            <a:endParaRPr lang="de-DE" dirty="0"/>
          </a:p>
          <a:p>
            <a:pPr algn="ctr"/>
            <a:r>
              <a:rPr lang="de-DE" dirty="0" err="1" smtClean="0"/>
              <a:t>FerdinanD</a:t>
            </a:r>
            <a:r>
              <a:rPr lang="de-DE" dirty="0" smtClean="0"/>
              <a:t> Birk, Lukas Stöferle, Marius Kircher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Zahlen zum Android-projekt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68 .</a:t>
            </a:r>
            <a:r>
              <a:rPr lang="de-DE" dirty="0" err="1" smtClean="0"/>
              <a:t>java</a:t>
            </a:r>
            <a:r>
              <a:rPr lang="de-DE" dirty="0" smtClean="0"/>
              <a:t>-Dateien mit:</a:t>
            </a:r>
          </a:p>
          <a:p>
            <a:pPr lvl="1"/>
            <a:r>
              <a:rPr lang="de-DE" dirty="0" smtClean="0"/>
              <a:t>Ca. 20689 Zeilen (auch leere Zeilen mit einberechnet)</a:t>
            </a:r>
          </a:p>
          <a:p>
            <a:pPr lvl="1"/>
            <a:r>
              <a:rPr lang="de-DE" dirty="0" smtClean="0"/>
              <a:t>Davon ca. 10514 Zeilen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Und ca. 8393 Kommentar-Zeilen</a:t>
            </a:r>
          </a:p>
          <a:p>
            <a:r>
              <a:rPr lang="de-DE" dirty="0" smtClean="0"/>
              <a:t>Verhältnis:</a:t>
            </a:r>
          </a:p>
          <a:p>
            <a:pPr lvl="1"/>
            <a:r>
              <a:rPr lang="de-DE" dirty="0" err="1" smtClean="0"/>
              <a:t>SourceCode</a:t>
            </a:r>
            <a:r>
              <a:rPr lang="de-DE" dirty="0" smtClean="0"/>
              <a:t>: 51%</a:t>
            </a:r>
          </a:p>
          <a:p>
            <a:pPr lvl="1"/>
            <a:r>
              <a:rPr lang="de-DE" dirty="0" smtClean="0"/>
              <a:t>Kommentar-Zeilen: 41%</a:t>
            </a:r>
          </a:p>
          <a:p>
            <a:pPr lvl="1"/>
            <a:r>
              <a:rPr lang="de-DE" dirty="0" smtClean="0"/>
              <a:t>Leere Zeilen: 8%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132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lvl="1"/>
            <a:r>
              <a:rPr lang="de-DE" dirty="0" smtClean="0"/>
              <a:t>2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0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63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FancyQuartett</vt:lpstr>
      <vt:lpstr>Zahlen zum Android-projekt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Stoeferle</dc:creator>
  <cp:lastModifiedBy>Lukas Stoeferle</cp:lastModifiedBy>
  <cp:revision>16</cp:revision>
  <dcterms:created xsi:type="dcterms:W3CDTF">2015-12-15T11:04:28Z</dcterms:created>
  <dcterms:modified xsi:type="dcterms:W3CDTF">2016-01-26T20:22:41Z</dcterms:modified>
</cp:coreProperties>
</file>