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2"/>
  </p:notesMasterIdLst>
  <p:sldIdLst>
    <p:sldId id="256" r:id="rId2"/>
    <p:sldId id="257" r:id="rId3"/>
    <p:sldId id="305" r:id="rId4"/>
    <p:sldId id="306" r:id="rId5"/>
    <p:sldId id="307" r:id="rId6"/>
    <p:sldId id="262" r:id="rId7"/>
    <p:sldId id="308" r:id="rId8"/>
    <p:sldId id="312" r:id="rId9"/>
    <p:sldId id="309" r:id="rId10"/>
    <p:sldId id="311" r:id="rId11"/>
  </p:sldIdLst>
  <p:sldSz cx="9144000" cy="5143500" type="screen16x9"/>
  <p:notesSz cx="6858000" cy="9144000"/>
  <p:embeddedFontLst>
    <p:embeddedFont>
      <p:font typeface="Roboto Condensed Light" panose="02000000000000000000" pitchFamily="2" charset="0"/>
      <p:regular r:id="rId13"/>
      <p:italic r:id="rId14"/>
    </p:embeddedFont>
    <p:embeddedFont>
      <p:font typeface="Trebuchet MS" panose="020B0603020202020204" pitchFamily="34" charset="0"/>
      <p:regular r:id="rId15"/>
      <p:bold r:id="rId16"/>
      <p:italic r:id="rId17"/>
      <p:boldItalic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0E09B-F4C2-42C2-8401-4A1B717C46A6}" v="4" dt="2023-03-16T19:56:16.503"/>
  </p1510:revLst>
</p1510:revInfo>
</file>

<file path=ppt/tableStyles.xml><?xml version="1.0" encoding="utf-8"?>
<a:tblStyleLst xmlns:a="http://schemas.openxmlformats.org/drawingml/2006/main" def="{50EE417C-B2B8-4016-B3E0-A2360F63E2B3}">
  <a:tblStyle styleId="{50EE417C-B2B8-4016-B3E0-A2360F63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103" d="100"/>
          <a:sy n="103" d="100"/>
        </p:scale>
        <p:origin x="92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t Hadap" userId="7cad6dc9c65482db" providerId="LiveId" clId="{A2A0E09B-F4C2-42C2-8401-4A1B717C46A6}"/>
    <pc:docChg chg="undo custSel addSld modSld modMainMaster">
      <pc:chgData name="Sanket Hadap" userId="7cad6dc9c65482db" providerId="LiveId" clId="{A2A0E09B-F4C2-42C2-8401-4A1B717C46A6}" dt="2023-03-16T19:56:47.527" v="362" actId="1076"/>
      <pc:docMkLst>
        <pc:docMk/>
      </pc:docMkLst>
      <pc:sldChg chg="addSp delSp modSp mod">
        <pc:chgData name="Sanket Hadap" userId="7cad6dc9c65482db" providerId="LiveId" clId="{A2A0E09B-F4C2-42C2-8401-4A1B717C46A6}" dt="2023-03-16T19:56:47.527" v="362" actId="1076"/>
        <pc:sldMkLst>
          <pc:docMk/>
          <pc:sldMk cId="0" sldId="256"/>
        </pc:sldMkLst>
        <pc:spChg chg="mod">
          <ac:chgData name="Sanket Hadap" userId="7cad6dc9c65482db" providerId="LiveId" clId="{A2A0E09B-F4C2-42C2-8401-4A1B717C46A6}" dt="2023-03-16T19:00:10.552" v="170" actId="20577"/>
          <ac:spMkLst>
            <pc:docMk/>
            <pc:sldMk cId="0" sldId="256"/>
            <ac:spMk id="2" creationId="{00000000-0000-0000-0000-000000000000}"/>
          </ac:spMkLst>
        </pc:spChg>
        <pc:spChg chg="mod">
          <ac:chgData name="Sanket Hadap" userId="7cad6dc9c65482db" providerId="LiveId" clId="{A2A0E09B-F4C2-42C2-8401-4A1B717C46A6}" dt="2023-03-16T19:14:38.101" v="288" actId="20577"/>
          <ac:spMkLst>
            <pc:docMk/>
            <pc:sldMk cId="0" sldId="256"/>
            <ac:spMk id="203" creationId="{00000000-0000-0000-0000-000000000000}"/>
          </ac:spMkLst>
        </pc:spChg>
        <pc:spChg chg="mod">
          <ac:chgData name="Sanket Hadap" userId="7cad6dc9c65482db" providerId="LiveId" clId="{A2A0E09B-F4C2-42C2-8401-4A1B717C46A6}" dt="2023-03-16T18:58:31.852" v="80" actId="20577"/>
          <ac:spMkLst>
            <pc:docMk/>
            <pc:sldMk cId="0" sldId="256"/>
            <ac:spMk id="204" creationId="{00000000-0000-0000-0000-000000000000}"/>
          </ac:spMkLst>
        </pc:spChg>
        <pc:grpChg chg="del mod">
          <ac:chgData name="Sanket Hadap" userId="7cad6dc9c65482db" providerId="LiveId" clId="{A2A0E09B-F4C2-42C2-8401-4A1B717C46A6}" dt="2023-03-16T19:50:24.331" v="355" actId="478"/>
          <ac:grpSpMkLst>
            <pc:docMk/>
            <pc:sldMk cId="0" sldId="256"/>
            <ac:grpSpMk id="205" creationId="{00000000-0000-0000-0000-000000000000}"/>
          </ac:grpSpMkLst>
        </pc:grpChg>
        <pc:picChg chg="add mod">
          <ac:chgData name="Sanket Hadap" userId="7cad6dc9c65482db" providerId="LiveId" clId="{A2A0E09B-F4C2-42C2-8401-4A1B717C46A6}" dt="2023-03-16T19:56:47.527" v="362" actId="1076"/>
          <ac:picMkLst>
            <pc:docMk/>
            <pc:sldMk cId="0" sldId="256"/>
            <ac:picMk id="4" creationId="{EF5076F0-BD65-1787-82C8-2EA59CF332EE}"/>
          </ac:picMkLst>
        </pc:picChg>
      </pc:sldChg>
      <pc:sldChg chg="modSp mod">
        <pc:chgData name="Sanket Hadap" userId="7cad6dc9c65482db" providerId="LiveId" clId="{A2A0E09B-F4C2-42C2-8401-4A1B717C46A6}" dt="2023-03-16T19:14:56.497" v="323" actId="20577"/>
        <pc:sldMkLst>
          <pc:docMk/>
          <pc:sldMk cId="0" sldId="257"/>
        </pc:sldMkLst>
        <pc:spChg chg="mod">
          <ac:chgData name="Sanket Hadap" userId="7cad6dc9c65482db" providerId="LiveId" clId="{A2A0E09B-F4C2-42C2-8401-4A1B717C46A6}" dt="2023-03-16T19:14:56.497" v="323" actId="20577"/>
          <ac:spMkLst>
            <pc:docMk/>
            <pc:sldMk cId="0" sldId="257"/>
            <ac:spMk id="257" creationId="{00000000-0000-0000-0000-000000000000}"/>
          </ac:spMkLst>
        </pc:spChg>
        <pc:spChg chg="mod">
          <ac:chgData name="Sanket Hadap" userId="7cad6dc9c65482db" providerId="LiveId" clId="{A2A0E09B-F4C2-42C2-8401-4A1B717C46A6}" dt="2023-03-16T19:01:38.870" v="171"/>
          <ac:spMkLst>
            <pc:docMk/>
            <pc:sldMk cId="0" sldId="257"/>
            <ac:spMk id="258" creationId="{00000000-0000-0000-0000-000000000000}"/>
          </ac:spMkLst>
        </pc:spChg>
      </pc:sldChg>
      <pc:sldChg chg="modSp">
        <pc:chgData name="Sanket Hadap" userId="7cad6dc9c65482db" providerId="LiveId" clId="{A2A0E09B-F4C2-42C2-8401-4A1B717C46A6}" dt="2023-03-16T19:01:38.870" v="171"/>
        <pc:sldMkLst>
          <pc:docMk/>
          <pc:sldMk cId="0" sldId="262"/>
        </pc:sldMkLst>
        <pc:spChg chg="mod">
          <ac:chgData name="Sanket Hadap" userId="7cad6dc9c65482db" providerId="LiveId" clId="{A2A0E09B-F4C2-42C2-8401-4A1B717C46A6}" dt="2023-03-16T19:01:38.870" v="171"/>
          <ac:spMkLst>
            <pc:docMk/>
            <pc:sldMk cId="0" sldId="262"/>
            <ac:spMk id="418" creationId="{00000000-0000-0000-0000-000000000000}"/>
          </ac:spMkLst>
        </pc:spChg>
      </pc:sldChg>
      <pc:sldChg chg="modSp mod">
        <pc:chgData name="Sanket Hadap" userId="7cad6dc9c65482db" providerId="LiveId" clId="{A2A0E09B-F4C2-42C2-8401-4A1B717C46A6}" dt="2023-03-16T19:01:38.966" v="172" actId="27636"/>
        <pc:sldMkLst>
          <pc:docMk/>
          <pc:sldMk cId="3290863837" sldId="305"/>
        </pc:sldMkLst>
        <pc:spChg chg="mod">
          <ac:chgData name="Sanket Hadap" userId="7cad6dc9c65482db" providerId="LiveId" clId="{A2A0E09B-F4C2-42C2-8401-4A1B717C46A6}" dt="2023-03-16T19:01:38.966" v="172" actId="27636"/>
          <ac:spMkLst>
            <pc:docMk/>
            <pc:sldMk cId="3290863837" sldId="305"/>
            <ac:spMk id="2" creationId="{00000000-0000-0000-0000-000000000000}"/>
          </ac:spMkLst>
        </pc:spChg>
      </pc:sldChg>
      <pc:sldChg chg="modSp mod">
        <pc:chgData name="Sanket Hadap" userId="7cad6dc9c65482db" providerId="LiveId" clId="{A2A0E09B-F4C2-42C2-8401-4A1B717C46A6}" dt="2023-03-16T19:49:56.721" v="353" actId="404"/>
        <pc:sldMkLst>
          <pc:docMk/>
          <pc:sldMk cId="2142460967" sldId="306"/>
        </pc:sldMkLst>
        <pc:spChg chg="mod">
          <ac:chgData name="Sanket Hadap" userId="7cad6dc9c65482db" providerId="LiveId" clId="{A2A0E09B-F4C2-42C2-8401-4A1B717C46A6}" dt="2023-03-16T19:01:38.870" v="171"/>
          <ac:spMkLst>
            <pc:docMk/>
            <pc:sldMk cId="2142460967" sldId="306"/>
            <ac:spMk id="2" creationId="{00000000-0000-0000-0000-000000000000}"/>
          </ac:spMkLst>
        </pc:spChg>
        <pc:spChg chg="mod">
          <ac:chgData name="Sanket Hadap" userId="7cad6dc9c65482db" providerId="LiveId" clId="{A2A0E09B-F4C2-42C2-8401-4A1B717C46A6}" dt="2023-03-16T19:49:56.721" v="353" actId="404"/>
          <ac:spMkLst>
            <pc:docMk/>
            <pc:sldMk cId="2142460967" sldId="306"/>
            <ac:spMk id="3" creationId="{00000000-0000-0000-0000-000000000000}"/>
          </ac:spMkLst>
        </pc:spChg>
      </pc:sldChg>
      <pc:sldChg chg="modSp">
        <pc:chgData name="Sanket Hadap" userId="7cad6dc9c65482db" providerId="LiveId" clId="{A2A0E09B-F4C2-42C2-8401-4A1B717C46A6}" dt="2023-03-16T19:01:38.870" v="171"/>
        <pc:sldMkLst>
          <pc:docMk/>
          <pc:sldMk cId="66040023" sldId="307"/>
        </pc:sldMkLst>
        <pc:spChg chg="mod">
          <ac:chgData name="Sanket Hadap" userId="7cad6dc9c65482db" providerId="LiveId" clId="{A2A0E09B-F4C2-42C2-8401-4A1B717C46A6}" dt="2023-03-16T19:01:38.870" v="171"/>
          <ac:spMkLst>
            <pc:docMk/>
            <pc:sldMk cId="66040023" sldId="307"/>
            <ac:spMk id="2" creationId="{00000000-0000-0000-0000-000000000000}"/>
          </ac:spMkLst>
        </pc:spChg>
        <pc:spChg chg="mod">
          <ac:chgData name="Sanket Hadap" userId="7cad6dc9c65482db" providerId="LiveId" clId="{A2A0E09B-F4C2-42C2-8401-4A1B717C46A6}" dt="2023-03-16T19:01:38.870" v="171"/>
          <ac:spMkLst>
            <pc:docMk/>
            <pc:sldMk cId="66040023" sldId="307"/>
            <ac:spMk id="3" creationId="{00000000-0000-0000-0000-000000000000}"/>
          </ac:spMkLst>
        </pc:spChg>
      </pc:sldChg>
      <pc:sldChg chg="modSp">
        <pc:chgData name="Sanket Hadap" userId="7cad6dc9c65482db" providerId="LiveId" clId="{A2A0E09B-F4C2-42C2-8401-4A1B717C46A6}" dt="2023-03-16T19:01:38.870" v="171"/>
        <pc:sldMkLst>
          <pc:docMk/>
          <pc:sldMk cId="1089967619" sldId="308"/>
        </pc:sldMkLst>
        <pc:spChg chg="mod">
          <ac:chgData name="Sanket Hadap" userId="7cad6dc9c65482db" providerId="LiveId" clId="{A2A0E09B-F4C2-42C2-8401-4A1B717C46A6}" dt="2023-03-16T19:01:38.870" v="171"/>
          <ac:spMkLst>
            <pc:docMk/>
            <pc:sldMk cId="1089967619" sldId="308"/>
            <ac:spMk id="2" creationId="{00000000-0000-0000-0000-000000000000}"/>
          </ac:spMkLst>
        </pc:spChg>
      </pc:sldChg>
      <pc:sldChg chg="modSp">
        <pc:chgData name="Sanket Hadap" userId="7cad6dc9c65482db" providerId="LiveId" clId="{A2A0E09B-F4C2-42C2-8401-4A1B717C46A6}" dt="2023-03-16T19:01:38.870" v="171"/>
        <pc:sldMkLst>
          <pc:docMk/>
          <pc:sldMk cId="1426824785" sldId="309"/>
        </pc:sldMkLst>
        <pc:spChg chg="mod">
          <ac:chgData name="Sanket Hadap" userId="7cad6dc9c65482db" providerId="LiveId" clId="{A2A0E09B-F4C2-42C2-8401-4A1B717C46A6}" dt="2023-03-16T19:01:38.870" v="171"/>
          <ac:spMkLst>
            <pc:docMk/>
            <pc:sldMk cId="1426824785" sldId="309"/>
            <ac:spMk id="2" creationId="{00000000-0000-0000-0000-000000000000}"/>
          </ac:spMkLst>
        </pc:spChg>
      </pc:sldChg>
      <pc:sldChg chg="addSp modSp new mod">
        <pc:chgData name="Sanket Hadap" userId="7cad6dc9c65482db" providerId="LiveId" clId="{A2A0E09B-F4C2-42C2-8401-4A1B717C46A6}" dt="2023-03-16T19:47:20.518" v="352" actId="1076"/>
        <pc:sldMkLst>
          <pc:docMk/>
          <pc:sldMk cId="2320943488" sldId="312"/>
        </pc:sldMkLst>
        <pc:spChg chg="mod">
          <ac:chgData name="Sanket Hadap" userId="7cad6dc9c65482db" providerId="LiveId" clId="{A2A0E09B-F4C2-42C2-8401-4A1B717C46A6}" dt="2023-03-16T19:46:40.675" v="346" actId="20577"/>
          <ac:spMkLst>
            <pc:docMk/>
            <pc:sldMk cId="2320943488" sldId="312"/>
            <ac:spMk id="2" creationId="{2AE872AF-8B9A-D681-1308-5A60694AC539}"/>
          </ac:spMkLst>
        </pc:spChg>
        <pc:picChg chg="add mod">
          <ac:chgData name="Sanket Hadap" userId="7cad6dc9c65482db" providerId="LiveId" clId="{A2A0E09B-F4C2-42C2-8401-4A1B717C46A6}" dt="2023-03-16T19:47:20.518" v="352" actId="1076"/>
          <ac:picMkLst>
            <pc:docMk/>
            <pc:sldMk cId="2320943488" sldId="312"/>
            <ac:picMk id="3" creationId="{C5226FCD-CFFD-BEAE-45C1-B46899FDCA17}"/>
          </ac:picMkLst>
        </pc:picChg>
      </pc:sldChg>
      <pc:sldMasterChg chg="modSldLayout">
        <pc:chgData name="Sanket Hadap" userId="7cad6dc9c65482db" providerId="LiveId" clId="{A2A0E09B-F4C2-42C2-8401-4A1B717C46A6}" dt="2023-03-16T19:01:38.870" v="171"/>
        <pc:sldMasterMkLst>
          <pc:docMk/>
          <pc:sldMasterMk cId="1927498538" sldId="2147483684"/>
        </pc:sldMasterMkLst>
        <pc:sldLayoutChg chg="delSp">
          <pc:chgData name="Sanket Hadap" userId="7cad6dc9c65482db" providerId="LiveId" clId="{A2A0E09B-F4C2-42C2-8401-4A1B717C46A6}" dt="2023-03-16T19:01:38.870" v="171"/>
          <pc:sldLayoutMkLst>
            <pc:docMk/>
            <pc:sldMasterMk cId="1927498538" sldId="2147483684"/>
            <pc:sldLayoutMk cId="1381709373" sldId="2147483701"/>
          </pc:sldLayoutMkLst>
          <pc:spChg chg="del">
            <ac:chgData name="Sanket Hadap" userId="7cad6dc9c65482db" providerId="LiveId" clId="{A2A0E09B-F4C2-42C2-8401-4A1B717C46A6}" dt="2023-03-16T19:01:38.870" v="171"/>
            <ac:spMkLst>
              <pc:docMk/>
              <pc:sldMasterMk cId="1927498538" sldId="2147483684"/>
              <pc:sldLayoutMk cId="1381709373" sldId="2147483701"/>
              <ac:spMk id="18" creationId="{00000000-0000-0000-0000-000000000000}"/>
            </ac:spMkLst>
          </pc:spChg>
          <pc:spChg chg="del">
            <ac:chgData name="Sanket Hadap" userId="7cad6dc9c65482db" providerId="LiveId" clId="{A2A0E09B-F4C2-42C2-8401-4A1B717C46A6}" dt="2023-03-16T19:01:38.870" v="171"/>
            <ac:spMkLst>
              <pc:docMk/>
              <pc:sldMasterMk cId="1927498538" sldId="2147483684"/>
              <pc:sldLayoutMk cId="1381709373" sldId="2147483701"/>
              <ac:spMk id="19" creationId="{00000000-0000-0000-0000-000000000000}"/>
            </ac:spMkLst>
          </pc:spChg>
        </pc:sldLayoutChg>
        <pc:sldLayoutChg chg="delSp">
          <pc:chgData name="Sanket Hadap" userId="7cad6dc9c65482db" providerId="LiveId" clId="{A2A0E09B-F4C2-42C2-8401-4A1B717C46A6}" dt="2023-03-16T19:01:38.870" v="171"/>
          <pc:sldLayoutMkLst>
            <pc:docMk/>
            <pc:sldMasterMk cId="1927498538" sldId="2147483684"/>
            <pc:sldLayoutMk cId="1975642175" sldId="2147483702"/>
          </pc:sldLayoutMkLst>
          <pc:spChg chg="del">
            <ac:chgData name="Sanket Hadap" userId="7cad6dc9c65482db" providerId="LiveId" clId="{A2A0E09B-F4C2-42C2-8401-4A1B717C46A6}" dt="2023-03-16T19:01:38.870" v="171"/>
            <ac:spMkLst>
              <pc:docMk/>
              <pc:sldMasterMk cId="1927498538" sldId="2147483684"/>
              <pc:sldLayoutMk cId="1975642175" sldId="2147483702"/>
              <ac:spMk id="88" creationId="{00000000-0000-0000-0000-000000000000}"/>
            </ac:spMkLst>
          </pc:spChg>
          <pc:spChg chg="del">
            <ac:chgData name="Sanket Hadap" userId="7cad6dc9c65482db" providerId="LiveId" clId="{A2A0E09B-F4C2-42C2-8401-4A1B717C46A6}" dt="2023-03-16T19:01:38.870" v="171"/>
            <ac:spMkLst>
              <pc:docMk/>
              <pc:sldMasterMk cId="1927498538" sldId="2147483684"/>
              <pc:sldLayoutMk cId="1975642175" sldId="2147483702"/>
              <ac:spMk id="89" creationId="{00000000-0000-0000-0000-000000000000}"/>
            </ac:spMkLst>
          </pc:spChg>
        </pc:sldLayoutChg>
        <pc:sldLayoutChg chg="delSp">
          <pc:chgData name="Sanket Hadap" userId="7cad6dc9c65482db" providerId="LiveId" clId="{A2A0E09B-F4C2-42C2-8401-4A1B717C46A6}" dt="2023-03-16T19:01:38.870" v="171"/>
          <pc:sldLayoutMkLst>
            <pc:docMk/>
            <pc:sldMasterMk cId="1927498538" sldId="2147483684"/>
            <pc:sldLayoutMk cId="1388083320" sldId="2147483703"/>
          </pc:sldLayoutMkLst>
          <pc:spChg chg="del">
            <ac:chgData name="Sanket Hadap" userId="7cad6dc9c65482db" providerId="LiveId" clId="{A2A0E09B-F4C2-42C2-8401-4A1B717C46A6}" dt="2023-03-16T19:01:38.870" v="171"/>
            <ac:spMkLst>
              <pc:docMk/>
              <pc:sldMasterMk cId="1927498538" sldId="2147483684"/>
              <pc:sldLayoutMk cId="1388083320" sldId="2147483703"/>
              <ac:spMk id="133" creationId="{00000000-0000-0000-0000-000000000000}"/>
            </ac:spMkLst>
          </pc:spChg>
        </pc:sldLayoutChg>
        <pc:sldLayoutChg chg="delSp">
          <pc:chgData name="Sanket Hadap" userId="7cad6dc9c65482db" providerId="LiveId" clId="{A2A0E09B-F4C2-42C2-8401-4A1B717C46A6}" dt="2023-03-16T19:01:38.870" v="171"/>
          <pc:sldLayoutMkLst>
            <pc:docMk/>
            <pc:sldMasterMk cId="1927498538" sldId="2147483684"/>
            <pc:sldLayoutMk cId="2915465562" sldId="2147483704"/>
          </pc:sldLayoutMkLst>
          <pc:spChg chg="del">
            <ac:chgData name="Sanket Hadap" userId="7cad6dc9c65482db" providerId="LiveId" clId="{A2A0E09B-F4C2-42C2-8401-4A1B717C46A6}" dt="2023-03-16T19:01:38.870" v="171"/>
            <ac:spMkLst>
              <pc:docMk/>
              <pc:sldMasterMk cId="1927498538" sldId="2147483684"/>
              <pc:sldLayoutMk cId="2915465562" sldId="2147483704"/>
              <ac:spMk id="121" creationId="{00000000-0000-0000-0000-000000000000}"/>
            </ac:spMkLst>
          </pc:spChg>
          <pc:spChg chg="del">
            <ac:chgData name="Sanket Hadap" userId="7cad6dc9c65482db" providerId="LiveId" clId="{A2A0E09B-F4C2-42C2-8401-4A1B717C46A6}" dt="2023-03-16T19:01:38.870" v="171"/>
            <ac:spMkLst>
              <pc:docMk/>
              <pc:sldMasterMk cId="1927498538" sldId="2147483684"/>
              <pc:sldLayoutMk cId="2915465562" sldId="2147483704"/>
              <ac:spMk id="122" creationId="{00000000-0000-0000-0000-000000000000}"/>
            </ac:spMkLst>
          </pc:spChg>
        </pc:sldLayoutChg>
      </pc:sldMasterChg>
    </pc:docChg>
  </pc:docChgLst>
  <pc:docChgLst>
    <pc:chgData name="Sanket Hadap" userId="7cad6dc9c65482db" providerId="LiveId" clId="{C55F24D1-60D8-4110-8CCE-7D3B7837A015}"/>
    <pc:docChg chg="modSld">
      <pc:chgData name="Sanket Hadap" userId="7cad6dc9c65482db" providerId="LiveId" clId="{C55F24D1-60D8-4110-8CCE-7D3B7837A015}" dt="2023-03-16T20:40:22" v="0" actId="1076"/>
      <pc:docMkLst>
        <pc:docMk/>
      </pc:docMkLst>
      <pc:sldChg chg="modSp mod">
        <pc:chgData name="Sanket Hadap" userId="7cad6dc9c65482db" providerId="LiveId" clId="{C55F24D1-60D8-4110-8CCE-7D3B7837A015}" dt="2023-03-16T20:40:22" v="0" actId="1076"/>
        <pc:sldMkLst>
          <pc:docMk/>
          <pc:sldMk cId="3840281800" sldId="311"/>
        </pc:sldMkLst>
        <pc:grpChg chg="mod">
          <ac:chgData name="Sanket Hadap" userId="7cad6dc9c65482db" providerId="LiveId" clId="{C55F24D1-60D8-4110-8CCE-7D3B7837A015}" dt="2023-03-16T20:40:22" v="0" actId="1076"/>
          <ac:grpSpMkLst>
            <pc:docMk/>
            <pc:sldMk cId="3840281800" sldId="311"/>
            <ac:grpSpMk id="205"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497505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6c767af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6c767af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849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7bc960738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f7bc960738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683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f7ba60be51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f7ba60be51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950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6c767af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6c767af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462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23520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93165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2968346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1236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47906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54428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9620698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38514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20" name="Google Shape;20;p4"/>
          <p:cNvSpPr txBox="1">
            <a:spLocks noGrp="1"/>
          </p:cNvSpPr>
          <p:nvPr>
            <p:ph type="body" idx="1"/>
          </p:nvPr>
        </p:nvSpPr>
        <p:spPr>
          <a:xfrm>
            <a:off x="713225" y="1205700"/>
            <a:ext cx="7717500" cy="3323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1" name="Google Shape;21;p4"/>
          <p:cNvSpPr txBox="1">
            <a:spLocks noGrp="1"/>
          </p:cNvSpPr>
          <p:nvPr>
            <p:ph type="title"/>
          </p:nvPr>
        </p:nvSpPr>
        <p:spPr>
          <a:xfrm>
            <a:off x="713225" y="436963"/>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solidFill>
                  <a:srgbClr val="191919"/>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extLst>
      <p:ext uri="{BB962C8B-B14F-4D97-AF65-F5344CB8AC3E}">
        <p14:creationId xmlns:p14="http://schemas.microsoft.com/office/powerpoint/2010/main" val="1381709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87"/>
        <p:cNvGrpSpPr/>
        <p:nvPr/>
      </p:nvGrpSpPr>
      <p:grpSpPr>
        <a:xfrm>
          <a:off x="0" y="0"/>
          <a:ext cx="0" cy="0"/>
          <a:chOff x="0" y="0"/>
          <a:chExt cx="0" cy="0"/>
        </a:xfrm>
      </p:grpSpPr>
      <p:sp>
        <p:nvSpPr>
          <p:cNvPr id="90" name="Google Shape;90;p16"/>
          <p:cNvSpPr txBox="1">
            <a:spLocks noGrp="1"/>
          </p:cNvSpPr>
          <p:nvPr>
            <p:ph type="title"/>
          </p:nvPr>
        </p:nvSpPr>
        <p:spPr>
          <a:xfrm>
            <a:off x="713250" y="438250"/>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solidFill>
                  <a:srgbClr val="191919"/>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1" name="Google Shape;91;p16"/>
          <p:cNvSpPr txBox="1">
            <a:spLocks noGrp="1"/>
          </p:cNvSpPr>
          <p:nvPr>
            <p:ph type="subTitle" idx="1"/>
          </p:nvPr>
        </p:nvSpPr>
        <p:spPr>
          <a:xfrm>
            <a:off x="4306675" y="1475875"/>
            <a:ext cx="4124100" cy="2662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1400"/>
              <a:buFont typeface="Anaheim"/>
              <a:buAutoNum type="arabicPeriod"/>
              <a:defRPr sz="1600"/>
            </a:lvl1pPr>
            <a:lvl2pPr lvl="1">
              <a:spcBef>
                <a:spcPts val="0"/>
              </a:spcBef>
              <a:spcAft>
                <a:spcPts val="0"/>
              </a:spcAft>
              <a:buClr>
                <a:srgbClr val="595959"/>
              </a:buClr>
              <a:buSzPts val="1400"/>
              <a:buFont typeface="Anaheim"/>
              <a:buAutoNum type="alphaLcPeriod"/>
              <a:defRPr/>
            </a:lvl2pPr>
            <a:lvl3pPr lvl="2">
              <a:spcBef>
                <a:spcPts val="0"/>
              </a:spcBef>
              <a:spcAft>
                <a:spcPts val="0"/>
              </a:spcAft>
              <a:buClr>
                <a:srgbClr val="595959"/>
              </a:buClr>
              <a:buSzPts val="1400"/>
              <a:buFont typeface="Anaheim"/>
              <a:buAutoNum type="romanLcPeriod"/>
              <a:defRPr/>
            </a:lvl3pPr>
            <a:lvl4pPr lvl="3">
              <a:spcBef>
                <a:spcPts val="0"/>
              </a:spcBef>
              <a:spcAft>
                <a:spcPts val="0"/>
              </a:spcAft>
              <a:buClr>
                <a:srgbClr val="595959"/>
              </a:buClr>
              <a:buSzPts val="1400"/>
              <a:buFont typeface="Anaheim"/>
              <a:buAutoNum type="arabicPeriod"/>
              <a:defRPr/>
            </a:lvl4pPr>
            <a:lvl5pPr lvl="4">
              <a:spcBef>
                <a:spcPts val="0"/>
              </a:spcBef>
              <a:spcAft>
                <a:spcPts val="0"/>
              </a:spcAft>
              <a:buClr>
                <a:srgbClr val="595959"/>
              </a:buClr>
              <a:buSzPts val="1400"/>
              <a:buFont typeface="Anaheim"/>
              <a:buAutoNum type="alphaLcPeriod"/>
              <a:defRPr/>
            </a:lvl5pPr>
            <a:lvl6pPr lvl="5">
              <a:spcBef>
                <a:spcPts val="0"/>
              </a:spcBef>
              <a:spcAft>
                <a:spcPts val="0"/>
              </a:spcAft>
              <a:buClr>
                <a:srgbClr val="595959"/>
              </a:buClr>
              <a:buSzPts val="1400"/>
              <a:buFont typeface="Anaheim"/>
              <a:buAutoNum type="romanLcPeriod"/>
              <a:defRPr/>
            </a:lvl6pPr>
            <a:lvl7pPr lvl="6">
              <a:spcBef>
                <a:spcPts val="0"/>
              </a:spcBef>
              <a:spcAft>
                <a:spcPts val="0"/>
              </a:spcAft>
              <a:buClr>
                <a:srgbClr val="595959"/>
              </a:buClr>
              <a:buSzPts val="1400"/>
              <a:buFont typeface="Anaheim"/>
              <a:buAutoNum type="arabicPeriod"/>
              <a:defRPr/>
            </a:lvl7pPr>
            <a:lvl8pPr lvl="7">
              <a:spcBef>
                <a:spcPts val="0"/>
              </a:spcBef>
              <a:spcAft>
                <a:spcPts val="0"/>
              </a:spcAft>
              <a:buClr>
                <a:srgbClr val="595959"/>
              </a:buClr>
              <a:buSzPts val="1400"/>
              <a:buFont typeface="Anaheim"/>
              <a:buAutoNum type="alphaLcPeriod"/>
              <a:defRPr/>
            </a:lvl8pPr>
            <a:lvl9pPr lvl="8">
              <a:spcBef>
                <a:spcPts val="0"/>
              </a:spcBef>
              <a:spcAft>
                <a:spcPts val="0"/>
              </a:spcAft>
              <a:buClr>
                <a:srgbClr val="595959"/>
              </a:buClr>
              <a:buSzPts val="1400"/>
              <a:buFont typeface="Anaheim"/>
              <a:buAutoNum type="romanLcPeriod"/>
              <a:defRPr/>
            </a:lvl9pPr>
          </a:lstStyle>
          <a:p>
            <a:endParaRPr/>
          </a:p>
        </p:txBody>
      </p:sp>
    </p:spTree>
    <p:extLst>
      <p:ext uri="{BB962C8B-B14F-4D97-AF65-F5344CB8AC3E}">
        <p14:creationId xmlns:p14="http://schemas.microsoft.com/office/powerpoint/2010/main" val="1975642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32"/>
        <p:cNvGrpSpPr/>
        <p:nvPr/>
      </p:nvGrpSpPr>
      <p:grpSpPr>
        <a:xfrm>
          <a:off x="0" y="0"/>
          <a:ext cx="0" cy="0"/>
          <a:chOff x="0" y="0"/>
          <a:chExt cx="0" cy="0"/>
        </a:xfrm>
      </p:grpSpPr>
      <p:sp>
        <p:nvSpPr>
          <p:cNvPr id="134" name="Google Shape;134;p26"/>
          <p:cNvSpPr txBox="1">
            <a:spLocks noGrp="1"/>
          </p:cNvSpPr>
          <p:nvPr>
            <p:ph type="title"/>
          </p:nvPr>
        </p:nvSpPr>
        <p:spPr>
          <a:xfrm>
            <a:off x="713250" y="43825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solidFill>
                  <a:srgbClr val="191919"/>
                </a:solidFill>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extLst>
      <p:ext uri="{BB962C8B-B14F-4D97-AF65-F5344CB8AC3E}">
        <p14:creationId xmlns:p14="http://schemas.microsoft.com/office/powerpoint/2010/main" val="138808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20807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20"/>
        <p:cNvGrpSpPr/>
        <p:nvPr/>
      </p:nvGrpSpPr>
      <p:grpSpPr>
        <a:xfrm>
          <a:off x="0" y="0"/>
          <a:ext cx="0" cy="0"/>
          <a:chOff x="0" y="0"/>
          <a:chExt cx="0" cy="0"/>
        </a:xfrm>
      </p:grpSpPr>
      <p:sp>
        <p:nvSpPr>
          <p:cNvPr id="123" name="Google Shape;123;p23"/>
          <p:cNvSpPr txBox="1">
            <a:spLocks noGrp="1"/>
          </p:cNvSpPr>
          <p:nvPr>
            <p:ph type="title"/>
          </p:nvPr>
        </p:nvSpPr>
        <p:spPr>
          <a:xfrm>
            <a:off x="713250" y="438250"/>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solidFill>
                  <a:srgbClr val="191919"/>
                </a:solidFill>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extLst>
      <p:ext uri="{BB962C8B-B14F-4D97-AF65-F5344CB8AC3E}">
        <p14:creationId xmlns:p14="http://schemas.microsoft.com/office/powerpoint/2010/main" val="291546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29691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7085454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77696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887367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62596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8611848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12521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3/17/2023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7498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38"/>
          <p:cNvSpPr/>
          <p:nvPr/>
        </p:nvSpPr>
        <p:spPr>
          <a:xfrm>
            <a:off x="0" y="1313701"/>
            <a:ext cx="6560127" cy="91976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8"/>
          <p:cNvSpPr txBox="1">
            <a:spLocks noGrp="1"/>
          </p:cNvSpPr>
          <p:nvPr>
            <p:ph type="ctrTitle"/>
          </p:nvPr>
        </p:nvSpPr>
        <p:spPr>
          <a:xfrm>
            <a:off x="311223" y="828065"/>
            <a:ext cx="6059249" cy="202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WWW.ECOVOID.COM</a:t>
            </a:r>
            <a:endParaRPr dirty="0"/>
          </a:p>
        </p:txBody>
      </p:sp>
      <p:sp>
        <p:nvSpPr>
          <p:cNvPr id="204" name="Google Shape;204;p38"/>
          <p:cNvSpPr txBox="1">
            <a:spLocks noGrp="1"/>
          </p:cNvSpPr>
          <p:nvPr>
            <p:ph type="subTitle" idx="1"/>
          </p:nvPr>
        </p:nvSpPr>
        <p:spPr>
          <a:xfrm>
            <a:off x="332687" y="2225930"/>
            <a:ext cx="4868130" cy="5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mj-lt"/>
              </a:rPr>
              <a:t>Presented By – Sanket and Akash</a:t>
            </a:r>
            <a:endParaRPr sz="2000" dirty="0">
              <a:latin typeface="+mj-lt"/>
            </a:endParaRPr>
          </a:p>
        </p:txBody>
      </p:sp>
      <p:sp>
        <p:nvSpPr>
          <p:cNvPr id="2" name="TextBox 1"/>
          <p:cNvSpPr txBox="1"/>
          <p:nvPr/>
        </p:nvSpPr>
        <p:spPr>
          <a:xfrm>
            <a:off x="311223" y="852036"/>
            <a:ext cx="5043609" cy="461665"/>
          </a:xfrm>
          <a:prstGeom prst="rect">
            <a:avLst/>
          </a:prstGeom>
          <a:noFill/>
        </p:spPr>
        <p:txBody>
          <a:bodyPr wrap="square" rtlCol="0">
            <a:spAutoFit/>
          </a:bodyPr>
          <a:lstStyle/>
          <a:p>
            <a:r>
              <a:rPr lang="en-US" sz="2400" b="1" dirty="0"/>
              <a:t>FIRST YEAR  PROJECT</a:t>
            </a:r>
            <a:endParaRPr lang="en-IN" sz="2400" b="1" dirty="0"/>
          </a:p>
        </p:txBody>
      </p:sp>
      <p:pic>
        <p:nvPicPr>
          <p:cNvPr id="4" name="Picture 3">
            <a:extLst>
              <a:ext uri="{FF2B5EF4-FFF2-40B4-BE49-F238E27FC236}">
                <a16:creationId xmlns:a16="http://schemas.microsoft.com/office/drawing/2014/main" id="{EF5076F0-BD65-1787-82C8-2EA59CF332EE}"/>
              </a:ext>
            </a:extLst>
          </p:cNvPr>
          <p:cNvPicPr>
            <a:picLocks noChangeAspect="1"/>
          </p:cNvPicPr>
          <p:nvPr/>
        </p:nvPicPr>
        <p:blipFill>
          <a:blip r:embed="rId3"/>
          <a:stretch>
            <a:fillRect/>
          </a:stretch>
        </p:blipFill>
        <p:spPr>
          <a:xfrm>
            <a:off x="6242218" y="2225930"/>
            <a:ext cx="2569095" cy="25690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8"/>
          <p:cNvSpPr/>
          <p:nvPr/>
        </p:nvSpPr>
        <p:spPr>
          <a:xfrm>
            <a:off x="0" y="1313031"/>
            <a:ext cx="9144000" cy="261387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8"/>
          <p:cNvSpPr txBox="1">
            <a:spLocks noGrp="1"/>
          </p:cNvSpPr>
          <p:nvPr>
            <p:ph type="ctrTitle"/>
          </p:nvPr>
        </p:nvSpPr>
        <p:spPr>
          <a:xfrm>
            <a:off x="258590" y="1780308"/>
            <a:ext cx="6394780" cy="18152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000" dirty="0"/>
              <a:t>	   </a:t>
            </a:r>
            <a:r>
              <a:rPr lang="en-US" sz="8000" dirty="0">
                <a:effectLst>
                  <a:outerShdw blurRad="38100" dist="38100" dir="2700000" algn="tl">
                    <a:srgbClr val="000000">
                      <a:alpha val="43137"/>
                    </a:srgbClr>
                  </a:outerShdw>
                </a:effectLst>
              </a:rPr>
              <a:t>THANK YOU </a:t>
            </a:r>
            <a:endParaRPr sz="8000" dirty="0">
              <a:effectLst>
                <a:outerShdw blurRad="38100" dist="38100" dir="2700000" algn="tl">
                  <a:srgbClr val="000000">
                    <a:alpha val="43137"/>
                  </a:srgbClr>
                </a:outerShdw>
              </a:effectLst>
            </a:endParaRPr>
          </a:p>
        </p:txBody>
      </p:sp>
      <p:grpSp>
        <p:nvGrpSpPr>
          <p:cNvPr id="205" name="Google Shape;205;p38"/>
          <p:cNvGrpSpPr/>
          <p:nvPr/>
        </p:nvGrpSpPr>
        <p:grpSpPr>
          <a:xfrm>
            <a:off x="6656677" y="2483114"/>
            <a:ext cx="2343275" cy="2635069"/>
            <a:chOff x="5366630" y="1446041"/>
            <a:chExt cx="3365170" cy="3688585"/>
          </a:xfrm>
        </p:grpSpPr>
        <p:sp>
          <p:nvSpPr>
            <p:cNvPr id="206" name="Google Shape;206;p38"/>
            <p:cNvSpPr/>
            <p:nvPr/>
          </p:nvSpPr>
          <p:spPr>
            <a:xfrm>
              <a:off x="6461364" y="2571615"/>
              <a:ext cx="567023" cy="153352"/>
            </a:xfrm>
            <a:custGeom>
              <a:avLst/>
              <a:gdLst/>
              <a:ahLst/>
              <a:cxnLst/>
              <a:rect l="l" t="t" r="r" b="b"/>
              <a:pathLst>
                <a:path w="21209" h="5736" extrusionOk="0">
                  <a:moveTo>
                    <a:pt x="15339" y="0"/>
                  </a:moveTo>
                  <a:cubicBezTo>
                    <a:pt x="14794" y="0"/>
                    <a:pt x="14215" y="27"/>
                    <a:pt x="13709" y="76"/>
                  </a:cubicBezTo>
                  <a:cubicBezTo>
                    <a:pt x="12159" y="228"/>
                    <a:pt x="11794" y="2568"/>
                    <a:pt x="11794" y="2568"/>
                  </a:cubicBezTo>
                  <a:cubicBezTo>
                    <a:pt x="11794" y="2568"/>
                    <a:pt x="2766" y="1291"/>
                    <a:pt x="2705" y="714"/>
                  </a:cubicBezTo>
                  <a:lnTo>
                    <a:pt x="0" y="4301"/>
                  </a:lnTo>
                  <a:cubicBezTo>
                    <a:pt x="526" y="4990"/>
                    <a:pt x="2225" y="5211"/>
                    <a:pt x="4184" y="5211"/>
                  </a:cubicBezTo>
                  <a:cubicBezTo>
                    <a:pt x="7668" y="5211"/>
                    <a:pt x="11976" y="4513"/>
                    <a:pt x="11976" y="4513"/>
                  </a:cubicBezTo>
                  <a:cubicBezTo>
                    <a:pt x="11976" y="4513"/>
                    <a:pt x="14894" y="5668"/>
                    <a:pt x="16232" y="5729"/>
                  </a:cubicBezTo>
                  <a:cubicBezTo>
                    <a:pt x="16296" y="5734"/>
                    <a:pt x="16358" y="5736"/>
                    <a:pt x="16419" y="5736"/>
                  </a:cubicBezTo>
                  <a:cubicBezTo>
                    <a:pt x="17588" y="5736"/>
                    <a:pt x="18055" y="4939"/>
                    <a:pt x="18055" y="4939"/>
                  </a:cubicBezTo>
                  <a:cubicBezTo>
                    <a:pt x="18694" y="4848"/>
                    <a:pt x="18846" y="4331"/>
                    <a:pt x="18846" y="4331"/>
                  </a:cubicBezTo>
                  <a:cubicBezTo>
                    <a:pt x="19484" y="4149"/>
                    <a:pt x="19575" y="3602"/>
                    <a:pt x="19575" y="3602"/>
                  </a:cubicBezTo>
                  <a:cubicBezTo>
                    <a:pt x="19587" y="3603"/>
                    <a:pt x="19603" y="3604"/>
                    <a:pt x="19624" y="3604"/>
                  </a:cubicBezTo>
                  <a:cubicBezTo>
                    <a:pt x="19937" y="3604"/>
                    <a:pt x="21209" y="3394"/>
                    <a:pt x="20639" y="3024"/>
                  </a:cubicBezTo>
                  <a:cubicBezTo>
                    <a:pt x="20031" y="2629"/>
                    <a:pt x="14225" y="1747"/>
                    <a:pt x="14317" y="1261"/>
                  </a:cubicBezTo>
                  <a:cubicBezTo>
                    <a:pt x="14438" y="744"/>
                    <a:pt x="17174" y="805"/>
                    <a:pt x="17356" y="410"/>
                  </a:cubicBezTo>
                  <a:cubicBezTo>
                    <a:pt x="17501" y="121"/>
                    <a:pt x="16494" y="0"/>
                    <a:pt x="15339" y="0"/>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8"/>
            <p:cNvSpPr/>
            <p:nvPr/>
          </p:nvSpPr>
          <p:spPr>
            <a:xfrm>
              <a:off x="6113628" y="2082187"/>
              <a:ext cx="648431" cy="668482"/>
            </a:xfrm>
            <a:custGeom>
              <a:avLst/>
              <a:gdLst/>
              <a:ahLst/>
              <a:cxnLst/>
              <a:rect l="l" t="t" r="r" b="b"/>
              <a:pathLst>
                <a:path w="24254" h="25004" extrusionOk="0">
                  <a:moveTo>
                    <a:pt x="5093" y="1"/>
                  </a:moveTo>
                  <a:cubicBezTo>
                    <a:pt x="1" y="1"/>
                    <a:pt x="6807" y="23615"/>
                    <a:pt x="6807" y="23671"/>
                  </a:cubicBezTo>
                  <a:cubicBezTo>
                    <a:pt x="8573" y="24676"/>
                    <a:pt x="11223" y="25004"/>
                    <a:pt x="13927" y="25004"/>
                  </a:cubicBezTo>
                  <a:cubicBezTo>
                    <a:pt x="18994" y="25004"/>
                    <a:pt x="24254" y="23854"/>
                    <a:pt x="24254" y="23854"/>
                  </a:cubicBezTo>
                  <a:lnTo>
                    <a:pt x="24254" y="19507"/>
                  </a:lnTo>
                  <a:lnTo>
                    <a:pt x="13311" y="17684"/>
                  </a:lnTo>
                  <a:cubicBezTo>
                    <a:pt x="9147" y="3610"/>
                    <a:pt x="6503" y="449"/>
                    <a:pt x="6503" y="449"/>
                  </a:cubicBezTo>
                  <a:cubicBezTo>
                    <a:pt x="5955" y="143"/>
                    <a:pt x="5489" y="1"/>
                    <a:pt x="5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8"/>
            <p:cNvSpPr/>
            <p:nvPr/>
          </p:nvSpPr>
          <p:spPr>
            <a:xfrm>
              <a:off x="5942099" y="1995434"/>
              <a:ext cx="471338" cy="737137"/>
            </a:xfrm>
            <a:custGeom>
              <a:avLst/>
              <a:gdLst/>
              <a:ahLst/>
              <a:cxnLst/>
              <a:rect l="l" t="t" r="r" b="b"/>
              <a:pathLst>
                <a:path w="17630" h="27572" extrusionOk="0">
                  <a:moveTo>
                    <a:pt x="6094" y="0"/>
                  </a:moveTo>
                  <a:cubicBezTo>
                    <a:pt x="4090" y="0"/>
                    <a:pt x="2038" y="720"/>
                    <a:pt x="1338" y="3299"/>
                  </a:cubicBezTo>
                  <a:cubicBezTo>
                    <a:pt x="0" y="8284"/>
                    <a:pt x="122" y="26369"/>
                    <a:pt x="122" y="26369"/>
                  </a:cubicBezTo>
                  <a:cubicBezTo>
                    <a:pt x="122" y="26369"/>
                    <a:pt x="3351" y="27572"/>
                    <a:pt x="8538" y="27572"/>
                  </a:cubicBezTo>
                  <a:cubicBezTo>
                    <a:pt x="11132" y="27572"/>
                    <a:pt x="14215" y="27271"/>
                    <a:pt x="17630" y="26369"/>
                  </a:cubicBezTo>
                  <a:cubicBezTo>
                    <a:pt x="17630" y="26369"/>
                    <a:pt x="16992" y="3968"/>
                    <a:pt x="10396" y="928"/>
                  </a:cubicBezTo>
                  <a:cubicBezTo>
                    <a:pt x="9701" y="595"/>
                    <a:pt x="7917" y="0"/>
                    <a:pt x="60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8"/>
            <p:cNvSpPr/>
            <p:nvPr/>
          </p:nvSpPr>
          <p:spPr>
            <a:xfrm>
              <a:off x="6071307" y="2692268"/>
              <a:ext cx="445352" cy="2387516"/>
            </a:xfrm>
            <a:custGeom>
              <a:avLst/>
              <a:gdLst/>
              <a:ahLst/>
              <a:cxnLst/>
              <a:rect l="l" t="t" r="r" b="b"/>
              <a:pathLst>
                <a:path w="16658" h="89303" extrusionOk="0">
                  <a:moveTo>
                    <a:pt x="12797" y="0"/>
                  </a:moveTo>
                  <a:lnTo>
                    <a:pt x="0" y="912"/>
                  </a:lnTo>
                  <a:lnTo>
                    <a:pt x="6323" y="30578"/>
                  </a:lnTo>
                  <a:cubicBezTo>
                    <a:pt x="6323" y="30578"/>
                    <a:pt x="2250" y="50639"/>
                    <a:pt x="4134" y="74865"/>
                  </a:cubicBezTo>
                  <a:cubicBezTo>
                    <a:pt x="4438" y="78664"/>
                    <a:pt x="3952" y="87965"/>
                    <a:pt x="3952" y="87965"/>
                  </a:cubicBezTo>
                  <a:lnTo>
                    <a:pt x="3921" y="89303"/>
                  </a:lnTo>
                  <a:lnTo>
                    <a:pt x="16657" y="89303"/>
                  </a:lnTo>
                  <a:lnTo>
                    <a:pt x="7447" y="87023"/>
                  </a:lnTo>
                  <a:cubicBezTo>
                    <a:pt x="7447" y="87023"/>
                    <a:pt x="12767" y="39150"/>
                    <a:pt x="13618" y="33983"/>
                  </a:cubicBezTo>
                  <a:cubicBezTo>
                    <a:pt x="14438" y="28755"/>
                    <a:pt x="12797" y="0"/>
                    <a:pt x="12797" y="0"/>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8"/>
            <p:cNvSpPr/>
            <p:nvPr/>
          </p:nvSpPr>
          <p:spPr>
            <a:xfrm>
              <a:off x="5410644" y="2700395"/>
              <a:ext cx="870358" cy="2420828"/>
            </a:xfrm>
            <a:custGeom>
              <a:avLst/>
              <a:gdLst/>
              <a:ahLst/>
              <a:cxnLst/>
              <a:rect l="l" t="t" r="r" b="b"/>
              <a:pathLst>
                <a:path w="32555" h="90549" extrusionOk="0">
                  <a:moveTo>
                    <a:pt x="20001" y="0"/>
                  </a:moveTo>
                  <a:lnTo>
                    <a:pt x="17995" y="30274"/>
                  </a:lnTo>
                  <a:cubicBezTo>
                    <a:pt x="17995" y="30274"/>
                    <a:pt x="8603" y="48481"/>
                    <a:pt x="3861" y="72281"/>
                  </a:cubicBezTo>
                  <a:cubicBezTo>
                    <a:pt x="3101" y="75989"/>
                    <a:pt x="1612" y="80336"/>
                    <a:pt x="1612" y="80336"/>
                  </a:cubicBezTo>
                  <a:lnTo>
                    <a:pt x="1" y="82616"/>
                  </a:lnTo>
                  <a:lnTo>
                    <a:pt x="11065" y="90549"/>
                  </a:lnTo>
                  <a:lnTo>
                    <a:pt x="4408" y="82251"/>
                  </a:lnTo>
                  <a:cubicBezTo>
                    <a:pt x="4408" y="82251"/>
                    <a:pt x="21855" y="40275"/>
                    <a:pt x="24074" y="35472"/>
                  </a:cubicBezTo>
                  <a:cubicBezTo>
                    <a:pt x="26293" y="30730"/>
                    <a:pt x="32554" y="2584"/>
                    <a:pt x="32554" y="2584"/>
                  </a:cubicBezTo>
                  <a:lnTo>
                    <a:pt x="20001" y="0"/>
                  </a:ln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8"/>
            <p:cNvSpPr/>
            <p:nvPr/>
          </p:nvSpPr>
          <p:spPr>
            <a:xfrm>
              <a:off x="6165573" y="5018753"/>
              <a:ext cx="438026" cy="67479"/>
            </a:xfrm>
            <a:custGeom>
              <a:avLst/>
              <a:gdLst/>
              <a:ahLst/>
              <a:cxnLst/>
              <a:rect l="l" t="t" r="r" b="b"/>
              <a:pathLst>
                <a:path w="16384" h="2524" extrusionOk="0">
                  <a:moveTo>
                    <a:pt x="456" y="1"/>
                  </a:moveTo>
                  <a:cubicBezTo>
                    <a:pt x="456" y="1"/>
                    <a:pt x="0" y="1733"/>
                    <a:pt x="456" y="2524"/>
                  </a:cubicBezTo>
                  <a:lnTo>
                    <a:pt x="14651" y="2524"/>
                  </a:lnTo>
                  <a:cubicBezTo>
                    <a:pt x="16384" y="2524"/>
                    <a:pt x="9970" y="1126"/>
                    <a:pt x="9970" y="1126"/>
                  </a:cubicBezTo>
                  <a:cubicBezTo>
                    <a:pt x="9970" y="1126"/>
                    <a:pt x="8450" y="1551"/>
                    <a:pt x="6231" y="1551"/>
                  </a:cubicBezTo>
                  <a:cubicBezTo>
                    <a:pt x="4073" y="1521"/>
                    <a:pt x="456" y="1"/>
                    <a:pt x="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8"/>
            <p:cNvSpPr/>
            <p:nvPr/>
          </p:nvSpPr>
          <p:spPr>
            <a:xfrm>
              <a:off x="5403345" y="4862731"/>
              <a:ext cx="330204" cy="271895"/>
            </a:xfrm>
            <a:custGeom>
              <a:avLst/>
              <a:gdLst/>
              <a:ahLst/>
              <a:cxnLst/>
              <a:rect l="l" t="t" r="r" b="b"/>
              <a:pathLst>
                <a:path w="12351" h="10170" extrusionOk="0">
                  <a:moveTo>
                    <a:pt x="1398" y="1"/>
                  </a:moveTo>
                  <a:cubicBezTo>
                    <a:pt x="1398" y="1"/>
                    <a:pt x="30" y="1217"/>
                    <a:pt x="0" y="2098"/>
                  </a:cubicBezTo>
                  <a:cubicBezTo>
                    <a:pt x="0" y="2098"/>
                    <a:pt x="10274" y="9059"/>
                    <a:pt x="11733" y="10032"/>
                  </a:cubicBezTo>
                  <a:cubicBezTo>
                    <a:pt x="11868" y="10126"/>
                    <a:pt x="11950" y="10169"/>
                    <a:pt x="11988" y="10169"/>
                  </a:cubicBezTo>
                  <a:cubicBezTo>
                    <a:pt x="12351" y="10169"/>
                    <a:pt x="8663" y="6232"/>
                    <a:pt x="8663" y="6232"/>
                  </a:cubicBezTo>
                  <a:cubicBezTo>
                    <a:pt x="8663" y="6232"/>
                    <a:pt x="7173" y="5715"/>
                    <a:pt x="5350" y="4500"/>
                  </a:cubicBezTo>
                  <a:cubicBezTo>
                    <a:pt x="3526" y="3284"/>
                    <a:pt x="1398"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8"/>
            <p:cNvSpPr/>
            <p:nvPr/>
          </p:nvSpPr>
          <p:spPr>
            <a:xfrm>
              <a:off x="6118440" y="2083631"/>
              <a:ext cx="117046" cy="316115"/>
            </a:xfrm>
            <a:custGeom>
              <a:avLst/>
              <a:gdLst/>
              <a:ahLst/>
              <a:cxnLst/>
              <a:rect l="l" t="t" r="r" b="b"/>
              <a:pathLst>
                <a:path w="4378" h="11824" extrusionOk="0">
                  <a:moveTo>
                    <a:pt x="1429" y="0"/>
                  </a:moveTo>
                  <a:lnTo>
                    <a:pt x="0" y="1490"/>
                  </a:lnTo>
                  <a:lnTo>
                    <a:pt x="4377" y="11824"/>
                  </a:lnTo>
                  <a:lnTo>
                    <a:pt x="14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8"/>
            <p:cNvSpPr/>
            <p:nvPr/>
          </p:nvSpPr>
          <p:spPr>
            <a:xfrm>
              <a:off x="5366630" y="3107561"/>
              <a:ext cx="62558" cy="180561"/>
            </a:xfrm>
            <a:custGeom>
              <a:avLst/>
              <a:gdLst/>
              <a:ahLst/>
              <a:cxnLst/>
              <a:rect l="l" t="t" r="r" b="b"/>
              <a:pathLst>
                <a:path w="2340" h="6754" extrusionOk="0">
                  <a:moveTo>
                    <a:pt x="1617" y="1"/>
                  </a:moveTo>
                  <a:cubicBezTo>
                    <a:pt x="1281" y="1"/>
                    <a:pt x="890" y="339"/>
                    <a:pt x="765" y="880"/>
                  </a:cubicBezTo>
                  <a:cubicBezTo>
                    <a:pt x="587" y="2011"/>
                    <a:pt x="0" y="6753"/>
                    <a:pt x="403" y="6753"/>
                  </a:cubicBezTo>
                  <a:cubicBezTo>
                    <a:pt x="412" y="6753"/>
                    <a:pt x="421" y="6751"/>
                    <a:pt x="431" y="6746"/>
                  </a:cubicBezTo>
                  <a:cubicBezTo>
                    <a:pt x="887" y="6534"/>
                    <a:pt x="1890" y="2339"/>
                    <a:pt x="2042" y="1670"/>
                  </a:cubicBezTo>
                  <a:cubicBezTo>
                    <a:pt x="2339" y="481"/>
                    <a:pt x="2017" y="1"/>
                    <a:pt x="1617" y="1"/>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8"/>
            <p:cNvSpPr/>
            <p:nvPr/>
          </p:nvSpPr>
          <p:spPr>
            <a:xfrm>
              <a:off x="5391921" y="3094220"/>
              <a:ext cx="62852" cy="180134"/>
            </a:xfrm>
            <a:custGeom>
              <a:avLst/>
              <a:gdLst/>
              <a:ahLst/>
              <a:cxnLst/>
              <a:rect l="l" t="t" r="r" b="b"/>
              <a:pathLst>
                <a:path w="2351" h="6738" extrusionOk="0">
                  <a:moveTo>
                    <a:pt x="1612" y="1"/>
                  </a:moveTo>
                  <a:cubicBezTo>
                    <a:pt x="1274" y="1"/>
                    <a:pt x="886" y="340"/>
                    <a:pt x="762" y="893"/>
                  </a:cubicBezTo>
                  <a:cubicBezTo>
                    <a:pt x="584" y="1990"/>
                    <a:pt x="0" y="6737"/>
                    <a:pt x="396" y="6737"/>
                  </a:cubicBezTo>
                  <a:cubicBezTo>
                    <a:pt x="406" y="6737"/>
                    <a:pt x="416" y="6734"/>
                    <a:pt x="427" y="6729"/>
                  </a:cubicBezTo>
                  <a:cubicBezTo>
                    <a:pt x="883" y="6546"/>
                    <a:pt x="1917" y="2321"/>
                    <a:pt x="2069" y="1683"/>
                  </a:cubicBezTo>
                  <a:cubicBezTo>
                    <a:pt x="2350" y="489"/>
                    <a:pt x="2017" y="1"/>
                    <a:pt x="1612" y="1"/>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8"/>
            <p:cNvSpPr/>
            <p:nvPr/>
          </p:nvSpPr>
          <p:spPr>
            <a:xfrm>
              <a:off x="5388695" y="2186987"/>
              <a:ext cx="714332" cy="1102685"/>
            </a:xfrm>
            <a:custGeom>
              <a:avLst/>
              <a:gdLst/>
              <a:ahLst/>
              <a:cxnLst/>
              <a:rect l="l" t="t" r="r" b="b"/>
              <a:pathLst>
                <a:path w="26719" h="41245" extrusionOk="0">
                  <a:moveTo>
                    <a:pt x="21419" y="1"/>
                  </a:moveTo>
                  <a:cubicBezTo>
                    <a:pt x="19837" y="1"/>
                    <a:pt x="17695" y="5010"/>
                    <a:pt x="14895" y="12335"/>
                  </a:cubicBezTo>
                  <a:cubicBezTo>
                    <a:pt x="11886" y="20207"/>
                    <a:pt x="6870" y="28657"/>
                    <a:pt x="5351" y="30785"/>
                  </a:cubicBezTo>
                  <a:cubicBezTo>
                    <a:pt x="5351" y="30785"/>
                    <a:pt x="1521" y="34433"/>
                    <a:pt x="1247" y="35436"/>
                  </a:cubicBezTo>
                  <a:cubicBezTo>
                    <a:pt x="948" y="36513"/>
                    <a:pt x="0" y="41245"/>
                    <a:pt x="436" y="41245"/>
                  </a:cubicBezTo>
                  <a:cubicBezTo>
                    <a:pt x="442" y="41245"/>
                    <a:pt x="449" y="41243"/>
                    <a:pt x="457" y="41241"/>
                  </a:cubicBezTo>
                  <a:cubicBezTo>
                    <a:pt x="913" y="41059"/>
                    <a:pt x="2311" y="36955"/>
                    <a:pt x="2463" y="36317"/>
                  </a:cubicBezTo>
                  <a:cubicBezTo>
                    <a:pt x="2657" y="35708"/>
                    <a:pt x="4467" y="34770"/>
                    <a:pt x="4993" y="34770"/>
                  </a:cubicBezTo>
                  <a:cubicBezTo>
                    <a:pt x="5044" y="34770"/>
                    <a:pt x="5083" y="34778"/>
                    <a:pt x="5107" y="34797"/>
                  </a:cubicBezTo>
                  <a:cubicBezTo>
                    <a:pt x="5320" y="34980"/>
                    <a:pt x="3375" y="37715"/>
                    <a:pt x="3892" y="38171"/>
                  </a:cubicBezTo>
                  <a:cubicBezTo>
                    <a:pt x="3927" y="38206"/>
                    <a:pt x="3968" y="38223"/>
                    <a:pt x="4016" y="38223"/>
                  </a:cubicBezTo>
                  <a:cubicBezTo>
                    <a:pt x="4588" y="38223"/>
                    <a:pt x="6021" y="35852"/>
                    <a:pt x="7144" y="35010"/>
                  </a:cubicBezTo>
                  <a:cubicBezTo>
                    <a:pt x="8360" y="34068"/>
                    <a:pt x="8238" y="32214"/>
                    <a:pt x="7448" y="31332"/>
                  </a:cubicBezTo>
                  <a:cubicBezTo>
                    <a:pt x="7448" y="31332"/>
                    <a:pt x="14712" y="23855"/>
                    <a:pt x="17205" y="19903"/>
                  </a:cubicBezTo>
                  <a:cubicBezTo>
                    <a:pt x="19697" y="15891"/>
                    <a:pt x="26719" y="2639"/>
                    <a:pt x="21764" y="86"/>
                  </a:cubicBezTo>
                  <a:cubicBezTo>
                    <a:pt x="21652" y="28"/>
                    <a:pt x="21537" y="1"/>
                    <a:pt x="21419" y="1"/>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8"/>
            <p:cNvSpPr/>
            <p:nvPr/>
          </p:nvSpPr>
          <p:spPr>
            <a:xfrm>
              <a:off x="5534986" y="2040321"/>
              <a:ext cx="585122" cy="994088"/>
            </a:xfrm>
            <a:custGeom>
              <a:avLst/>
              <a:gdLst/>
              <a:ahLst/>
              <a:cxnLst/>
              <a:rect l="l" t="t" r="r" b="b"/>
              <a:pathLst>
                <a:path w="21886" h="37183" extrusionOk="0">
                  <a:moveTo>
                    <a:pt x="17994" y="1"/>
                  </a:moveTo>
                  <a:cubicBezTo>
                    <a:pt x="16276" y="1"/>
                    <a:pt x="14165" y="2551"/>
                    <a:pt x="12158" y="7669"/>
                  </a:cubicBezTo>
                  <a:cubicBezTo>
                    <a:pt x="9757" y="13839"/>
                    <a:pt x="1003" y="32228"/>
                    <a:pt x="0" y="34083"/>
                  </a:cubicBezTo>
                  <a:cubicBezTo>
                    <a:pt x="0" y="34083"/>
                    <a:pt x="1672" y="36575"/>
                    <a:pt x="3374" y="37183"/>
                  </a:cubicBezTo>
                  <a:cubicBezTo>
                    <a:pt x="3374" y="37183"/>
                    <a:pt x="15137" y="23657"/>
                    <a:pt x="18511" y="14052"/>
                  </a:cubicBezTo>
                  <a:cubicBezTo>
                    <a:pt x="21885" y="4447"/>
                    <a:pt x="20912" y="1620"/>
                    <a:pt x="19028" y="344"/>
                  </a:cubicBezTo>
                  <a:cubicBezTo>
                    <a:pt x="18704" y="115"/>
                    <a:pt x="18358" y="1"/>
                    <a:pt x="17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8"/>
            <p:cNvSpPr/>
            <p:nvPr/>
          </p:nvSpPr>
          <p:spPr>
            <a:xfrm>
              <a:off x="6023345" y="1614736"/>
              <a:ext cx="367339" cy="279568"/>
            </a:xfrm>
            <a:custGeom>
              <a:avLst/>
              <a:gdLst/>
              <a:ahLst/>
              <a:cxnLst/>
              <a:rect l="l" t="t" r="r" b="b"/>
              <a:pathLst>
                <a:path w="13740" h="10457" extrusionOk="0">
                  <a:moveTo>
                    <a:pt x="3193" y="1"/>
                  </a:moveTo>
                  <a:lnTo>
                    <a:pt x="1" y="9910"/>
                  </a:lnTo>
                  <a:cubicBezTo>
                    <a:pt x="1" y="9910"/>
                    <a:pt x="1437" y="9817"/>
                    <a:pt x="3405" y="9817"/>
                  </a:cubicBezTo>
                  <a:cubicBezTo>
                    <a:pt x="5654" y="9817"/>
                    <a:pt x="8597" y="9938"/>
                    <a:pt x="10883" y="10457"/>
                  </a:cubicBezTo>
                  <a:cubicBezTo>
                    <a:pt x="10883" y="10457"/>
                    <a:pt x="13740" y="8694"/>
                    <a:pt x="12098" y="5958"/>
                  </a:cubicBezTo>
                  <a:cubicBezTo>
                    <a:pt x="10336" y="3040"/>
                    <a:pt x="11217" y="305"/>
                    <a:pt x="11217" y="305"/>
                  </a:cubicBezTo>
                  <a:lnTo>
                    <a:pt x="31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8"/>
            <p:cNvSpPr/>
            <p:nvPr/>
          </p:nvSpPr>
          <p:spPr>
            <a:xfrm>
              <a:off x="6220004" y="1992600"/>
              <a:ext cx="94294" cy="143059"/>
            </a:xfrm>
            <a:custGeom>
              <a:avLst/>
              <a:gdLst/>
              <a:ahLst/>
              <a:cxnLst/>
              <a:rect l="l" t="t" r="r" b="b"/>
              <a:pathLst>
                <a:path w="3527" h="5351" extrusionOk="0">
                  <a:moveTo>
                    <a:pt x="1" y="1"/>
                  </a:moveTo>
                  <a:lnTo>
                    <a:pt x="1" y="2189"/>
                  </a:lnTo>
                  <a:lnTo>
                    <a:pt x="3527" y="5350"/>
                  </a:lnTo>
                  <a:lnTo>
                    <a:pt x="2159" y="121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8"/>
            <p:cNvSpPr/>
            <p:nvPr/>
          </p:nvSpPr>
          <p:spPr>
            <a:xfrm>
              <a:off x="6201317" y="1979607"/>
              <a:ext cx="76409" cy="420141"/>
            </a:xfrm>
            <a:custGeom>
              <a:avLst/>
              <a:gdLst/>
              <a:ahLst/>
              <a:cxnLst/>
              <a:rect l="l" t="t" r="r" b="b"/>
              <a:pathLst>
                <a:path w="2858" h="15715" extrusionOk="0">
                  <a:moveTo>
                    <a:pt x="1" y="0"/>
                  </a:moveTo>
                  <a:lnTo>
                    <a:pt x="1277" y="15715"/>
                  </a:lnTo>
                  <a:lnTo>
                    <a:pt x="2858" y="170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8"/>
            <p:cNvSpPr/>
            <p:nvPr/>
          </p:nvSpPr>
          <p:spPr>
            <a:xfrm>
              <a:off x="6055052" y="1764261"/>
              <a:ext cx="172307" cy="321141"/>
            </a:xfrm>
            <a:custGeom>
              <a:avLst/>
              <a:gdLst/>
              <a:ahLst/>
              <a:cxnLst/>
              <a:rect l="l" t="t" r="r" b="b"/>
              <a:pathLst>
                <a:path w="6445" h="12012" extrusionOk="0">
                  <a:moveTo>
                    <a:pt x="2736" y="1"/>
                  </a:moveTo>
                  <a:lnTo>
                    <a:pt x="0" y="9727"/>
                  </a:lnTo>
                  <a:cubicBezTo>
                    <a:pt x="0" y="9727"/>
                    <a:pt x="1904" y="12012"/>
                    <a:pt x="5122" y="12012"/>
                  </a:cubicBezTo>
                  <a:cubicBezTo>
                    <a:pt x="5541" y="12012"/>
                    <a:pt x="5982" y="11973"/>
                    <a:pt x="6444" y="11885"/>
                  </a:cubicBezTo>
                  <a:lnTo>
                    <a:pt x="6140" y="1156"/>
                  </a:lnTo>
                  <a:lnTo>
                    <a:pt x="2736" y="1"/>
                  </a:ln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8"/>
            <p:cNvSpPr/>
            <p:nvPr/>
          </p:nvSpPr>
          <p:spPr>
            <a:xfrm>
              <a:off x="6146886" y="2055186"/>
              <a:ext cx="89482" cy="344561"/>
            </a:xfrm>
            <a:custGeom>
              <a:avLst/>
              <a:gdLst/>
              <a:ahLst/>
              <a:cxnLst/>
              <a:rect l="l" t="t" r="r" b="b"/>
              <a:pathLst>
                <a:path w="3347" h="12888" extrusionOk="0">
                  <a:moveTo>
                    <a:pt x="0" y="0"/>
                  </a:moveTo>
                  <a:cubicBezTo>
                    <a:pt x="0" y="0"/>
                    <a:pt x="3078" y="11651"/>
                    <a:pt x="3328" y="12797"/>
                  </a:cubicBezTo>
                  <a:lnTo>
                    <a:pt x="3328" y="12797"/>
                  </a:lnTo>
                  <a:cubicBezTo>
                    <a:pt x="3225" y="11699"/>
                    <a:pt x="2979" y="973"/>
                    <a:pt x="2979" y="973"/>
                  </a:cubicBezTo>
                  <a:lnTo>
                    <a:pt x="2645" y="91"/>
                  </a:lnTo>
                  <a:lnTo>
                    <a:pt x="0" y="0"/>
                  </a:lnTo>
                  <a:close/>
                  <a:moveTo>
                    <a:pt x="3328" y="12797"/>
                  </a:moveTo>
                  <a:cubicBezTo>
                    <a:pt x="3334" y="12857"/>
                    <a:pt x="3339" y="12888"/>
                    <a:pt x="3344" y="12888"/>
                  </a:cubicBezTo>
                  <a:cubicBezTo>
                    <a:pt x="3347" y="12888"/>
                    <a:pt x="3341" y="12857"/>
                    <a:pt x="3328" y="12797"/>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8"/>
            <p:cNvSpPr/>
            <p:nvPr/>
          </p:nvSpPr>
          <p:spPr>
            <a:xfrm>
              <a:off x="6038798" y="1947927"/>
              <a:ext cx="121110" cy="264944"/>
            </a:xfrm>
            <a:custGeom>
              <a:avLst/>
              <a:gdLst/>
              <a:ahLst/>
              <a:cxnLst/>
              <a:rect l="l" t="t" r="r" b="b"/>
              <a:pathLst>
                <a:path w="4530" h="9910" extrusionOk="0">
                  <a:moveTo>
                    <a:pt x="1216" y="0"/>
                  </a:moveTo>
                  <a:lnTo>
                    <a:pt x="1" y="1824"/>
                  </a:lnTo>
                  <a:lnTo>
                    <a:pt x="3162" y="9909"/>
                  </a:lnTo>
                  <a:lnTo>
                    <a:pt x="4529" y="5046"/>
                  </a:lnTo>
                  <a:lnTo>
                    <a:pt x="1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8"/>
            <p:cNvSpPr/>
            <p:nvPr/>
          </p:nvSpPr>
          <p:spPr>
            <a:xfrm>
              <a:off x="6146886" y="2082802"/>
              <a:ext cx="88600" cy="316943"/>
            </a:xfrm>
            <a:custGeom>
              <a:avLst/>
              <a:gdLst/>
              <a:ahLst/>
              <a:cxnLst/>
              <a:rect l="l" t="t" r="r" b="b"/>
              <a:pathLst>
                <a:path w="3314" h="11855" extrusionOk="0">
                  <a:moveTo>
                    <a:pt x="456" y="1"/>
                  </a:moveTo>
                  <a:lnTo>
                    <a:pt x="0" y="122"/>
                  </a:lnTo>
                  <a:lnTo>
                    <a:pt x="3313" y="11855"/>
                  </a:lnTo>
                  <a:lnTo>
                    <a:pt x="456" y="1"/>
                  </a:lnTo>
                  <a:close/>
                </a:path>
              </a:pathLst>
            </a:custGeom>
            <a:solidFill>
              <a:srgbClr val="FFF0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8"/>
            <p:cNvSpPr/>
            <p:nvPr/>
          </p:nvSpPr>
          <p:spPr>
            <a:xfrm>
              <a:off x="6220833" y="2372096"/>
              <a:ext cx="30077" cy="30906"/>
            </a:xfrm>
            <a:custGeom>
              <a:avLst/>
              <a:gdLst/>
              <a:ahLst/>
              <a:cxnLst/>
              <a:rect l="l" t="t" r="r" b="b"/>
              <a:pathLst>
                <a:path w="1125" h="1156" extrusionOk="0">
                  <a:moveTo>
                    <a:pt x="547" y="1"/>
                  </a:moveTo>
                  <a:cubicBezTo>
                    <a:pt x="243" y="1"/>
                    <a:pt x="0" y="274"/>
                    <a:pt x="0" y="578"/>
                  </a:cubicBezTo>
                  <a:cubicBezTo>
                    <a:pt x="0" y="882"/>
                    <a:pt x="243" y="1156"/>
                    <a:pt x="547" y="1156"/>
                  </a:cubicBezTo>
                  <a:cubicBezTo>
                    <a:pt x="882" y="1156"/>
                    <a:pt x="1125" y="882"/>
                    <a:pt x="1125" y="578"/>
                  </a:cubicBezTo>
                  <a:cubicBezTo>
                    <a:pt x="1125" y="274"/>
                    <a:pt x="882"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8"/>
            <p:cNvSpPr/>
            <p:nvPr/>
          </p:nvSpPr>
          <p:spPr>
            <a:xfrm>
              <a:off x="6224897" y="2479355"/>
              <a:ext cx="30077" cy="30104"/>
            </a:xfrm>
            <a:custGeom>
              <a:avLst/>
              <a:gdLst/>
              <a:ahLst/>
              <a:cxnLst/>
              <a:rect l="l" t="t" r="r" b="b"/>
              <a:pathLst>
                <a:path w="1125" h="1126" extrusionOk="0">
                  <a:moveTo>
                    <a:pt x="578" y="1"/>
                  </a:moveTo>
                  <a:cubicBezTo>
                    <a:pt x="243" y="1"/>
                    <a:pt x="0" y="244"/>
                    <a:pt x="0" y="548"/>
                  </a:cubicBezTo>
                  <a:cubicBezTo>
                    <a:pt x="0" y="882"/>
                    <a:pt x="243" y="1125"/>
                    <a:pt x="578" y="1125"/>
                  </a:cubicBezTo>
                  <a:cubicBezTo>
                    <a:pt x="882" y="1125"/>
                    <a:pt x="1125" y="882"/>
                    <a:pt x="1125" y="548"/>
                  </a:cubicBezTo>
                  <a:cubicBezTo>
                    <a:pt x="1125" y="244"/>
                    <a:pt x="882"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8"/>
            <p:cNvSpPr/>
            <p:nvPr/>
          </p:nvSpPr>
          <p:spPr>
            <a:xfrm>
              <a:off x="6235457" y="2585811"/>
              <a:ext cx="30906" cy="30104"/>
            </a:xfrm>
            <a:custGeom>
              <a:avLst/>
              <a:gdLst/>
              <a:ahLst/>
              <a:cxnLst/>
              <a:rect l="l" t="t" r="r" b="b"/>
              <a:pathLst>
                <a:path w="1156" h="1126" extrusionOk="0">
                  <a:moveTo>
                    <a:pt x="578" y="1"/>
                  </a:moveTo>
                  <a:cubicBezTo>
                    <a:pt x="274" y="1"/>
                    <a:pt x="0" y="244"/>
                    <a:pt x="0" y="578"/>
                  </a:cubicBezTo>
                  <a:cubicBezTo>
                    <a:pt x="0" y="882"/>
                    <a:pt x="274" y="1125"/>
                    <a:pt x="578" y="1125"/>
                  </a:cubicBezTo>
                  <a:cubicBezTo>
                    <a:pt x="912" y="1125"/>
                    <a:pt x="1155" y="882"/>
                    <a:pt x="1155" y="578"/>
                  </a:cubicBezTo>
                  <a:cubicBezTo>
                    <a:pt x="1155" y="244"/>
                    <a:pt x="912"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8"/>
            <p:cNvSpPr/>
            <p:nvPr/>
          </p:nvSpPr>
          <p:spPr>
            <a:xfrm>
              <a:off x="6108682" y="1615564"/>
              <a:ext cx="238931" cy="255506"/>
            </a:xfrm>
            <a:custGeom>
              <a:avLst/>
              <a:gdLst/>
              <a:ahLst/>
              <a:cxnLst/>
              <a:rect l="l" t="t" r="r" b="b"/>
              <a:pathLst>
                <a:path w="8937" h="9557" extrusionOk="0">
                  <a:moveTo>
                    <a:pt x="1" y="0"/>
                  </a:moveTo>
                  <a:lnTo>
                    <a:pt x="1" y="7326"/>
                  </a:lnTo>
                  <a:cubicBezTo>
                    <a:pt x="1" y="7326"/>
                    <a:pt x="2922" y="9557"/>
                    <a:pt x="5243" y="9557"/>
                  </a:cubicBezTo>
                  <a:cubicBezTo>
                    <a:pt x="5590" y="9557"/>
                    <a:pt x="5923" y="9507"/>
                    <a:pt x="6232" y="9392"/>
                  </a:cubicBezTo>
                  <a:cubicBezTo>
                    <a:pt x="8937" y="8389"/>
                    <a:pt x="7995" y="0"/>
                    <a:pt x="7995" y="0"/>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8"/>
            <p:cNvSpPr/>
            <p:nvPr/>
          </p:nvSpPr>
          <p:spPr>
            <a:xfrm>
              <a:off x="5814522" y="1521379"/>
              <a:ext cx="523364" cy="392256"/>
            </a:xfrm>
            <a:custGeom>
              <a:avLst/>
              <a:gdLst/>
              <a:ahLst/>
              <a:cxnLst/>
              <a:rect l="l" t="t" r="r" b="b"/>
              <a:pathLst>
                <a:path w="19576" h="14672" extrusionOk="0">
                  <a:moveTo>
                    <a:pt x="12400" y="0"/>
                  </a:moveTo>
                  <a:cubicBezTo>
                    <a:pt x="9129" y="0"/>
                    <a:pt x="6538" y="790"/>
                    <a:pt x="6049" y="3918"/>
                  </a:cubicBezTo>
                  <a:cubicBezTo>
                    <a:pt x="5441" y="7779"/>
                    <a:pt x="0" y="8265"/>
                    <a:pt x="1490" y="13888"/>
                  </a:cubicBezTo>
                  <a:cubicBezTo>
                    <a:pt x="1490" y="13888"/>
                    <a:pt x="4885" y="14672"/>
                    <a:pt x="8195" y="14672"/>
                  </a:cubicBezTo>
                  <a:cubicBezTo>
                    <a:pt x="9401" y="14672"/>
                    <a:pt x="10596" y="14568"/>
                    <a:pt x="11611" y="14283"/>
                  </a:cubicBezTo>
                  <a:lnTo>
                    <a:pt x="10335" y="9450"/>
                  </a:lnTo>
                  <a:cubicBezTo>
                    <a:pt x="10335" y="9450"/>
                    <a:pt x="12189" y="7292"/>
                    <a:pt x="13101" y="4526"/>
                  </a:cubicBezTo>
                  <a:lnTo>
                    <a:pt x="19575" y="4526"/>
                  </a:lnTo>
                  <a:cubicBezTo>
                    <a:pt x="19575" y="4526"/>
                    <a:pt x="19271" y="453"/>
                    <a:pt x="14894" y="119"/>
                  </a:cubicBezTo>
                  <a:cubicBezTo>
                    <a:pt x="14036" y="47"/>
                    <a:pt x="13198" y="0"/>
                    <a:pt x="124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8"/>
            <p:cNvSpPr/>
            <p:nvPr/>
          </p:nvSpPr>
          <p:spPr>
            <a:xfrm>
              <a:off x="6043664" y="1726887"/>
              <a:ext cx="93492" cy="93466"/>
            </a:xfrm>
            <a:custGeom>
              <a:avLst/>
              <a:gdLst/>
              <a:ahLst/>
              <a:cxnLst/>
              <a:rect l="l" t="t" r="r" b="b"/>
              <a:pathLst>
                <a:path w="3497" h="3496" extrusionOk="0">
                  <a:moveTo>
                    <a:pt x="1764" y="0"/>
                  </a:moveTo>
                  <a:cubicBezTo>
                    <a:pt x="791" y="0"/>
                    <a:pt x="1" y="791"/>
                    <a:pt x="1" y="1763"/>
                  </a:cubicBezTo>
                  <a:cubicBezTo>
                    <a:pt x="1" y="2736"/>
                    <a:pt x="791" y="3496"/>
                    <a:pt x="1764" y="3496"/>
                  </a:cubicBezTo>
                  <a:cubicBezTo>
                    <a:pt x="2737" y="3496"/>
                    <a:pt x="3496" y="2736"/>
                    <a:pt x="3496" y="1763"/>
                  </a:cubicBezTo>
                  <a:cubicBezTo>
                    <a:pt x="3496" y="791"/>
                    <a:pt x="2737" y="0"/>
                    <a:pt x="1764" y="0"/>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8"/>
            <p:cNvSpPr/>
            <p:nvPr/>
          </p:nvSpPr>
          <p:spPr>
            <a:xfrm>
              <a:off x="5634920" y="2642381"/>
              <a:ext cx="841912" cy="1463848"/>
            </a:xfrm>
            <a:custGeom>
              <a:avLst/>
              <a:gdLst/>
              <a:ahLst/>
              <a:cxnLst/>
              <a:rect l="l" t="t" r="r" b="b"/>
              <a:pathLst>
                <a:path w="31491" h="54754" extrusionOk="0">
                  <a:moveTo>
                    <a:pt x="22913" y="1"/>
                  </a:moveTo>
                  <a:cubicBezTo>
                    <a:pt x="19510" y="1"/>
                    <a:pt x="15216" y="248"/>
                    <a:pt x="11582" y="1228"/>
                  </a:cubicBezTo>
                  <a:cubicBezTo>
                    <a:pt x="11582" y="1228"/>
                    <a:pt x="8299" y="7459"/>
                    <a:pt x="7387" y="16943"/>
                  </a:cubicBezTo>
                  <a:cubicBezTo>
                    <a:pt x="6475" y="26456"/>
                    <a:pt x="6840" y="33751"/>
                    <a:pt x="6840" y="33751"/>
                  </a:cubicBezTo>
                  <a:lnTo>
                    <a:pt x="1" y="51046"/>
                  </a:lnTo>
                  <a:cubicBezTo>
                    <a:pt x="1" y="51046"/>
                    <a:pt x="6489" y="54754"/>
                    <a:pt x="17249" y="54754"/>
                  </a:cubicBezTo>
                  <a:cubicBezTo>
                    <a:pt x="20675" y="54754"/>
                    <a:pt x="24534" y="54378"/>
                    <a:pt x="28755" y="53387"/>
                  </a:cubicBezTo>
                  <a:cubicBezTo>
                    <a:pt x="28755" y="53387"/>
                    <a:pt x="30883" y="36092"/>
                    <a:pt x="31187" y="32748"/>
                  </a:cubicBezTo>
                  <a:cubicBezTo>
                    <a:pt x="31491" y="29405"/>
                    <a:pt x="28907" y="255"/>
                    <a:pt x="28907" y="255"/>
                  </a:cubicBezTo>
                  <a:cubicBezTo>
                    <a:pt x="28907" y="255"/>
                    <a:pt x="26369" y="1"/>
                    <a:pt x="2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8"/>
            <p:cNvSpPr/>
            <p:nvPr/>
          </p:nvSpPr>
          <p:spPr>
            <a:xfrm>
              <a:off x="7848474" y="1735816"/>
              <a:ext cx="172301" cy="321129"/>
            </a:xfrm>
            <a:custGeom>
              <a:avLst/>
              <a:gdLst/>
              <a:ahLst/>
              <a:cxnLst/>
              <a:rect l="l" t="t" r="r" b="b"/>
              <a:pathLst>
                <a:path w="6445" h="12012" extrusionOk="0">
                  <a:moveTo>
                    <a:pt x="3679" y="1"/>
                  </a:moveTo>
                  <a:lnTo>
                    <a:pt x="305" y="1156"/>
                  </a:lnTo>
                  <a:lnTo>
                    <a:pt x="1" y="11885"/>
                  </a:lnTo>
                  <a:cubicBezTo>
                    <a:pt x="463" y="11973"/>
                    <a:pt x="904" y="12012"/>
                    <a:pt x="1323" y="12012"/>
                  </a:cubicBezTo>
                  <a:cubicBezTo>
                    <a:pt x="4541" y="12012"/>
                    <a:pt x="6445" y="9727"/>
                    <a:pt x="6445" y="9727"/>
                  </a:cubicBezTo>
                  <a:lnTo>
                    <a:pt x="3679" y="1"/>
                  </a:ln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8"/>
            <p:cNvSpPr/>
            <p:nvPr/>
          </p:nvSpPr>
          <p:spPr>
            <a:xfrm>
              <a:off x="7726592" y="1587921"/>
              <a:ext cx="238120" cy="255550"/>
            </a:xfrm>
            <a:custGeom>
              <a:avLst/>
              <a:gdLst/>
              <a:ahLst/>
              <a:cxnLst/>
              <a:rect l="l" t="t" r="r" b="b"/>
              <a:pathLst>
                <a:path w="8907" h="9559" extrusionOk="0">
                  <a:moveTo>
                    <a:pt x="943" y="1"/>
                  </a:moveTo>
                  <a:cubicBezTo>
                    <a:pt x="943" y="1"/>
                    <a:pt x="1" y="8420"/>
                    <a:pt x="2675" y="9393"/>
                  </a:cubicBezTo>
                  <a:cubicBezTo>
                    <a:pt x="2990" y="9509"/>
                    <a:pt x="3330" y="9559"/>
                    <a:pt x="3683" y="9559"/>
                  </a:cubicBezTo>
                  <a:cubicBezTo>
                    <a:pt x="6016" y="9559"/>
                    <a:pt x="8906" y="7357"/>
                    <a:pt x="8906" y="7357"/>
                  </a:cubicBezTo>
                  <a:lnTo>
                    <a:pt x="8906" y="1"/>
                  </a:ln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8"/>
            <p:cNvSpPr/>
            <p:nvPr/>
          </p:nvSpPr>
          <p:spPr>
            <a:xfrm>
              <a:off x="7689939" y="1446041"/>
              <a:ext cx="428974" cy="340190"/>
            </a:xfrm>
            <a:custGeom>
              <a:avLst/>
              <a:gdLst/>
              <a:ahLst/>
              <a:cxnLst/>
              <a:rect l="l" t="t" r="r" b="b"/>
              <a:pathLst>
                <a:path w="16046" h="12725" extrusionOk="0">
                  <a:moveTo>
                    <a:pt x="9092" y="0"/>
                  </a:moveTo>
                  <a:cubicBezTo>
                    <a:pt x="4519" y="0"/>
                    <a:pt x="0" y="3808"/>
                    <a:pt x="855" y="6372"/>
                  </a:cubicBezTo>
                  <a:cubicBezTo>
                    <a:pt x="926" y="6615"/>
                    <a:pt x="2189" y="6792"/>
                    <a:pt x="3767" y="6792"/>
                  </a:cubicBezTo>
                  <a:cubicBezTo>
                    <a:pt x="5534" y="6792"/>
                    <a:pt x="7698" y="6571"/>
                    <a:pt x="9031" y="5977"/>
                  </a:cubicBezTo>
                  <a:lnTo>
                    <a:pt x="10429" y="11448"/>
                  </a:lnTo>
                  <a:lnTo>
                    <a:pt x="11129" y="12724"/>
                  </a:lnTo>
                  <a:cubicBezTo>
                    <a:pt x="11129" y="12724"/>
                    <a:pt x="13864" y="11934"/>
                    <a:pt x="15202" y="8803"/>
                  </a:cubicBezTo>
                  <a:cubicBezTo>
                    <a:pt x="16045" y="6784"/>
                    <a:pt x="15365" y="3331"/>
                    <a:pt x="12599" y="3331"/>
                  </a:cubicBezTo>
                  <a:cubicBezTo>
                    <a:pt x="12575" y="3331"/>
                    <a:pt x="12551" y="3332"/>
                    <a:pt x="12527" y="3332"/>
                  </a:cubicBezTo>
                  <a:cubicBezTo>
                    <a:pt x="12527" y="3332"/>
                    <a:pt x="13165" y="809"/>
                    <a:pt x="10977" y="232"/>
                  </a:cubicBezTo>
                  <a:cubicBezTo>
                    <a:pt x="10357" y="73"/>
                    <a:pt x="9724" y="0"/>
                    <a:pt x="90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8"/>
            <p:cNvSpPr/>
            <p:nvPr/>
          </p:nvSpPr>
          <p:spPr>
            <a:xfrm>
              <a:off x="7936244" y="1700072"/>
              <a:ext cx="93489" cy="93462"/>
            </a:xfrm>
            <a:custGeom>
              <a:avLst/>
              <a:gdLst/>
              <a:ahLst/>
              <a:cxnLst/>
              <a:rect l="l" t="t" r="r" b="b"/>
              <a:pathLst>
                <a:path w="3497" h="3496" extrusionOk="0">
                  <a:moveTo>
                    <a:pt x="1764" y="0"/>
                  </a:moveTo>
                  <a:cubicBezTo>
                    <a:pt x="791" y="0"/>
                    <a:pt x="1" y="760"/>
                    <a:pt x="1" y="1733"/>
                  </a:cubicBezTo>
                  <a:cubicBezTo>
                    <a:pt x="1" y="2706"/>
                    <a:pt x="791" y="3496"/>
                    <a:pt x="1764" y="3496"/>
                  </a:cubicBezTo>
                  <a:cubicBezTo>
                    <a:pt x="2736" y="3496"/>
                    <a:pt x="3496" y="2706"/>
                    <a:pt x="3496" y="1733"/>
                  </a:cubicBezTo>
                  <a:cubicBezTo>
                    <a:pt x="3496" y="760"/>
                    <a:pt x="2736" y="0"/>
                    <a:pt x="1764" y="0"/>
                  </a:cubicBez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8"/>
            <p:cNvSpPr/>
            <p:nvPr/>
          </p:nvSpPr>
          <p:spPr>
            <a:xfrm>
              <a:off x="7631524" y="2663822"/>
              <a:ext cx="387616" cy="2311848"/>
            </a:xfrm>
            <a:custGeom>
              <a:avLst/>
              <a:gdLst/>
              <a:ahLst/>
              <a:cxnLst/>
              <a:rect l="l" t="t" r="r" b="b"/>
              <a:pathLst>
                <a:path w="14499" h="86476" extrusionOk="0">
                  <a:moveTo>
                    <a:pt x="1642" y="1"/>
                  </a:moveTo>
                  <a:cubicBezTo>
                    <a:pt x="1642" y="1"/>
                    <a:pt x="0" y="28755"/>
                    <a:pt x="851" y="33983"/>
                  </a:cubicBezTo>
                  <a:cubicBezTo>
                    <a:pt x="1733" y="39180"/>
                    <a:pt x="6626" y="86476"/>
                    <a:pt x="6626" y="86476"/>
                  </a:cubicBezTo>
                  <a:lnTo>
                    <a:pt x="12067" y="86020"/>
                  </a:lnTo>
                  <a:lnTo>
                    <a:pt x="8177" y="30609"/>
                  </a:lnTo>
                  <a:lnTo>
                    <a:pt x="14499" y="943"/>
                  </a:lnTo>
                  <a:lnTo>
                    <a:pt x="1642" y="1"/>
                  </a:ln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8"/>
            <p:cNvSpPr/>
            <p:nvPr/>
          </p:nvSpPr>
          <p:spPr>
            <a:xfrm>
              <a:off x="7808667" y="2672752"/>
              <a:ext cx="865433" cy="2265545"/>
            </a:xfrm>
            <a:custGeom>
              <a:avLst/>
              <a:gdLst/>
              <a:ahLst/>
              <a:cxnLst/>
              <a:rect l="l" t="t" r="r" b="b"/>
              <a:pathLst>
                <a:path w="32372" h="84744" extrusionOk="0">
                  <a:moveTo>
                    <a:pt x="12584" y="1"/>
                  </a:moveTo>
                  <a:lnTo>
                    <a:pt x="0" y="2585"/>
                  </a:lnTo>
                  <a:cubicBezTo>
                    <a:pt x="0" y="2585"/>
                    <a:pt x="6232" y="30761"/>
                    <a:pt x="8481" y="35503"/>
                  </a:cubicBezTo>
                  <a:cubicBezTo>
                    <a:pt x="10700" y="40245"/>
                    <a:pt x="29545" y="84744"/>
                    <a:pt x="29545" y="84744"/>
                  </a:cubicBezTo>
                  <a:lnTo>
                    <a:pt x="32372" y="82798"/>
                  </a:lnTo>
                  <a:cubicBezTo>
                    <a:pt x="32372" y="82798"/>
                    <a:pt x="29484" y="75990"/>
                    <a:pt x="28724" y="72282"/>
                  </a:cubicBezTo>
                  <a:cubicBezTo>
                    <a:pt x="23983" y="48482"/>
                    <a:pt x="14590" y="30275"/>
                    <a:pt x="14590" y="30275"/>
                  </a:cubicBezTo>
                  <a:lnTo>
                    <a:pt x="12584" y="1"/>
                  </a:ln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8"/>
            <p:cNvSpPr/>
            <p:nvPr/>
          </p:nvSpPr>
          <p:spPr>
            <a:xfrm>
              <a:off x="7593311" y="2731044"/>
              <a:ext cx="1100291" cy="2177430"/>
            </a:xfrm>
            <a:custGeom>
              <a:avLst/>
              <a:gdLst/>
              <a:ahLst/>
              <a:cxnLst/>
              <a:rect l="l" t="t" r="r" b="b"/>
              <a:pathLst>
                <a:path w="41157" h="81448" extrusionOk="0">
                  <a:moveTo>
                    <a:pt x="20822" y="1"/>
                  </a:moveTo>
                  <a:lnTo>
                    <a:pt x="2128" y="609"/>
                  </a:lnTo>
                  <a:cubicBezTo>
                    <a:pt x="2128" y="609"/>
                    <a:pt x="0" y="24834"/>
                    <a:pt x="92" y="30366"/>
                  </a:cubicBezTo>
                  <a:cubicBezTo>
                    <a:pt x="152" y="35351"/>
                    <a:pt x="3952" y="80154"/>
                    <a:pt x="3952" y="80154"/>
                  </a:cubicBezTo>
                  <a:cubicBezTo>
                    <a:pt x="6143" y="81173"/>
                    <a:pt x="8661" y="81448"/>
                    <a:pt x="10743" y="81448"/>
                  </a:cubicBezTo>
                  <a:cubicBezTo>
                    <a:pt x="13197" y="81448"/>
                    <a:pt x="15046" y="81066"/>
                    <a:pt x="15046" y="81066"/>
                  </a:cubicBezTo>
                  <a:cubicBezTo>
                    <a:pt x="15046" y="81066"/>
                    <a:pt x="13618" y="47509"/>
                    <a:pt x="12584" y="41035"/>
                  </a:cubicBezTo>
                  <a:cubicBezTo>
                    <a:pt x="11551" y="34591"/>
                    <a:pt x="11976" y="24774"/>
                    <a:pt x="11976" y="24773"/>
                  </a:cubicBezTo>
                  <a:lnTo>
                    <a:pt x="11976" y="24773"/>
                  </a:lnTo>
                  <a:cubicBezTo>
                    <a:pt x="11977" y="24774"/>
                    <a:pt x="13618" y="33831"/>
                    <a:pt x="14834" y="37235"/>
                  </a:cubicBezTo>
                  <a:cubicBezTo>
                    <a:pt x="15989" y="40670"/>
                    <a:pt x="32767" y="80032"/>
                    <a:pt x="32767" y="80032"/>
                  </a:cubicBezTo>
                  <a:lnTo>
                    <a:pt x="41156" y="77449"/>
                  </a:lnTo>
                  <a:cubicBezTo>
                    <a:pt x="36718" y="60609"/>
                    <a:pt x="24317" y="28360"/>
                    <a:pt x="24317" y="28360"/>
                  </a:cubicBezTo>
                  <a:lnTo>
                    <a:pt x="20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8"/>
            <p:cNvSpPr/>
            <p:nvPr/>
          </p:nvSpPr>
          <p:spPr>
            <a:xfrm>
              <a:off x="7816794" y="1904858"/>
              <a:ext cx="214540" cy="129205"/>
            </a:xfrm>
            <a:custGeom>
              <a:avLst/>
              <a:gdLst/>
              <a:ahLst/>
              <a:cxnLst/>
              <a:rect l="l" t="t" r="r" b="b"/>
              <a:pathLst>
                <a:path w="8025" h="4833" extrusionOk="0">
                  <a:moveTo>
                    <a:pt x="7204" y="0"/>
                  </a:moveTo>
                  <a:lnTo>
                    <a:pt x="3192" y="1581"/>
                  </a:lnTo>
                  <a:lnTo>
                    <a:pt x="1824" y="3496"/>
                  </a:lnTo>
                  <a:lnTo>
                    <a:pt x="669" y="2371"/>
                  </a:lnTo>
                  <a:lnTo>
                    <a:pt x="0" y="4833"/>
                  </a:lnTo>
                  <a:lnTo>
                    <a:pt x="8025" y="2827"/>
                  </a:lnTo>
                  <a:lnTo>
                    <a:pt x="72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8"/>
            <p:cNvSpPr/>
            <p:nvPr/>
          </p:nvSpPr>
          <p:spPr>
            <a:xfrm>
              <a:off x="7593320" y="1968272"/>
              <a:ext cx="616780" cy="1040914"/>
            </a:xfrm>
            <a:custGeom>
              <a:avLst/>
              <a:gdLst/>
              <a:ahLst/>
              <a:cxnLst/>
              <a:rect l="l" t="t" r="r" b="b"/>
              <a:pathLst>
                <a:path w="23071" h="38936" extrusionOk="0">
                  <a:moveTo>
                    <a:pt x="15454" y="0"/>
                  </a:moveTo>
                  <a:cubicBezTo>
                    <a:pt x="13784" y="0"/>
                    <a:pt x="11738" y="544"/>
                    <a:pt x="9363" y="1549"/>
                  </a:cubicBezTo>
                  <a:cubicBezTo>
                    <a:pt x="2888" y="4376"/>
                    <a:pt x="1" y="38054"/>
                    <a:pt x="1" y="38054"/>
                  </a:cubicBezTo>
                  <a:lnTo>
                    <a:pt x="2280" y="38936"/>
                  </a:lnTo>
                  <a:lnTo>
                    <a:pt x="3982" y="33738"/>
                  </a:lnTo>
                  <a:lnTo>
                    <a:pt x="4894" y="38936"/>
                  </a:lnTo>
                  <a:lnTo>
                    <a:pt x="23071" y="38024"/>
                  </a:lnTo>
                  <a:cubicBezTo>
                    <a:pt x="23071" y="38024"/>
                    <a:pt x="21126" y="11397"/>
                    <a:pt x="20518" y="5440"/>
                  </a:cubicBezTo>
                  <a:cubicBezTo>
                    <a:pt x="20150" y="1667"/>
                    <a:pt x="18379" y="0"/>
                    <a:pt x="15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8"/>
            <p:cNvSpPr/>
            <p:nvPr/>
          </p:nvSpPr>
          <p:spPr>
            <a:xfrm>
              <a:off x="7746108" y="1985302"/>
              <a:ext cx="158479" cy="451831"/>
            </a:xfrm>
            <a:custGeom>
              <a:avLst/>
              <a:gdLst/>
              <a:ahLst/>
              <a:cxnLst/>
              <a:rect l="l" t="t" r="r" b="b"/>
              <a:pathLst>
                <a:path w="5928" h="16901" extrusionOk="0">
                  <a:moveTo>
                    <a:pt x="5927" y="0"/>
                  </a:moveTo>
                  <a:lnTo>
                    <a:pt x="5927" y="0"/>
                  </a:lnTo>
                  <a:cubicBezTo>
                    <a:pt x="5046" y="152"/>
                    <a:pt x="4772" y="335"/>
                    <a:pt x="3648" y="851"/>
                  </a:cubicBezTo>
                  <a:cubicBezTo>
                    <a:pt x="3009" y="1094"/>
                    <a:pt x="1915" y="2128"/>
                    <a:pt x="1064" y="3921"/>
                  </a:cubicBezTo>
                  <a:lnTo>
                    <a:pt x="0" y="16900"/>
                  </a:lnTo>
                  <a:lnTo>
                    <a:pt x="59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8"/>
            <p:cNvSpPr/>
            <p:nvPr/>
          </p:nvSpPr>
          <p:spPr>
            <a:xfrm>
              <a:off x="7858232" y="2007224"/>
              <a:ext cx="8154" cy="8154"/>
            </a:xfrm>
            <a:custGeom>
              <a:avLst/>
              <a:gdLst/>
              <a:ahLst/>
              <a:cxnLst/>
              <a:rect l="l" t="t" r="r" b="b"/>
              <a:pathLst>
                <a:path w="305" h="305" extrusionOk="0">
                  <a:moveTo>
                    <a:pt x="153" y="1"/>
                  </a:moveTo>
                  <a:cubicBezTo>
                    <a:pt x="61" y="1"/>
                    <a:pt x="1" y="92"/>
                    <a:pt x="1" y="153"/>
                  </a:cubicBezTo>
                  <a:cubicBezTo>
                    <a:pt x="1" y="244"/>
                    <a:pt x="61" y="305"/>
                    <a:pt x="153" y="305"/>
                  </a:cubicBezTo>
                  <a:cubicBezTo>
                    <a:pt x="244" y="305"/>
                    <a:pt x="305" y="244"/>
                    <a:pt x="305" y="153"/>
                  </a:cubicBezTo>
                  <a:cubicBezTo>
                    <a:pt x="305" y="92"/>
                    <a:pt x="244" y="1"/>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8"/>
            <p:cNvSpPr/>
            <p:nvPr/>
          </p:nvSpPr>
          <p:spPr>
            <a:xfrm>
              <a:off x="7830616" y="2104751"/>
              <a:ext cx="8154" cy="8154"/>
            </a:xfrm>
            <a:custGeom>
              <a:avLst/>
              <a:gdLst/>
              <a:ahLst/>
              <a:cxnLst/>
              <a:rect l="l" t="t" r="r" b="b"/>
              <a:pathLst>
                <a:path w="305" h="305" extrusionOk="0">
                  <a:moveTo>
                    <a:pt x="152" y="0"/>
                  </a:moveTo>
                  <a:cubicBezTo>
                    <a:pt x="61" y="0"/>
                    <a:pt x="0" y="92"/>
                    <a:pt x="0" y="152"/>
                  </a:cubicBezTo>
                  <a:cubicBezTo>
                    <a:pt x="0" y="244"/>
                    <a:pt x="61" y="304"/>
                    <a:pt x="152" y="304"/>
                  </a:cubicBezTo>
                  <a:cubicBezTo>
                    <a:pt x="243" y="304"/>
                    <a:pt x="304" y="244"/>
                    <a:pt x="304" y="152"/>
                  </a:cubicBezTo>
                  <a:cubicBezTo>
                    <a:pt x="304" y="92"/>
                    <a:pt x="243" y="0"/>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8"/>
            <p:cNvSpPr/>
            <p:nvPr/>
          </p:nvSpPr>
          <p:spPr>
            <a:xfrm>
              <a:off x="7792412" y="2225003"/>
              <a:ext cx="8154" cy="8154"/>
            </a:xfrm>
            <a:custGeom>
              <a:avLst/>
              <a:gdLst/>
              <a:ahLst/>
              <a:cxnLst/>
              <a:rect l="l" t="t" r="r" b="b"/>
              <a:pathLst>
                <a:path w="305" h="305" extrusionOk="0">
                  <a:moveTo>
                    <a:pt x="153" y="1"/>
                  </a:moveTo>
                  <a:cubicBezTo>
                    <a:pt x="61" y="1"/>
                    <a:pt x="1" y="62"/>
                    <a:pt x="1" y="153"/>
                  </a:cubicBezTo>
                  <a:cubicBezTo>
                    <a:pt x="1" y="244"/>
                    <a:pt x="61" y="305"/>
                    <a:pt x="153" y="305"/>
                  </a:cubicBezTo>
                  <a:cubicBezTo>
                    <a:pt x="244" y="305"/>
                    <a:pt x="305" y="244"/>
                    <a:pt x="305" y="153"/>
                  </a:cubicBezTo>
                  <a:cubicBezTo>
                    <a:pt x="305" y="62"/>
                    <a:pt x="244" y="1"/>
                    <a:pt x="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8"/>
            <p:cNvSpPr/>
            <p:nvPr/>
          </p:nvSpPr>
          <p:spPr>
            <a:xfrm>
              <a:off x="7062694" y="2573460"/>
              <a:ext cx="658217" cy="200371"/>
            </a:xfrm>
            <a:custGeom>
              <a:avLst/>
              <a:gdLst/>
              <a:ahLst/>
              <a:cxnLst/>
              <a:rect l="l" t="t" r="r" b="b"/>
              <a:pathLst>
                <a:path w="24621" h="7495" extrusionOk="0">
                  <a:moveTo>
                    <a:pt x="5950" y="0"/>
                  </a:moveTo>
                  <a:cubicBezTo>
                    <a:pt x="5260" y="0"/>
                    <a:pt x="4798" y="87"/>
                    <a:pt x="4864" y="311"/>
                  </a:cubicBezTo>
                  <a:cubicBezTo>
                    <a:pt x="5076" y="797"/>
                    <a:pt x="8207" y="1040"/>
                    <a:pt x="8298" y="1587"/>
                  </a:cubicBezTo>
                  <a:cubicBezTo>
                    <a:pt x="8359" y="2165"/>
                    <a:pt x="1520" y="2560"/>
                    <a:pt x="760" y="2925"/>
                  </a:cubicBezTo>
                  <a:cubicBezTo>
                    <a:pt x="0" y="3320"/>
                    <a:pt x="1733" y="3715"/>
                    <a:pt x="1946" y="3715"/>
                  </a:cubicBezTo>
                  <a:cubicBezTo>
                    <a:pt x="1946" y="3715"/>
                    <a:pt x="1976" y="4323"/>
                    <a:pt x="2705" y="4627"/>
                  </a:cubicBezTo>
                  <a:cubicBezTo>
                    <a:pt x="2705" y="4627"/>
                    <a:pt x="2857" y="5295"/>
                    <a:pt x="3587" y="5447"/>
                  </a:cubicBezTo>
                  <a:cubicBezTo>
                    <a:pt x="3587" y="5447"/>
                    <a:pt x="4043" y="6511"/>
                    <a:pt x="5593" y="6572"/>
                  </a:cubicBezTo>
                  <a:cubicBezTo>
                    <a:pt x="5640" y="6574"/>
                    <a:pt x="5689" y="6575"/>
                    <a:pt x="5739" y="6575"/>
                  </a:cubicBezTo>
                  <a:cubicBezTo>
                    <a:pt x="7355" y="6575"/>
                    <a:pt x="10700" y="5660"/>
                    <a:pt x="10700" y="5660"/>
                  </a:cubicBezTo>
                  <a:cubicBezTo>
                    <a:pt x="10700" y="5660"/>
                    <a:pt x="17618" y="7495"/>
                    <a:pt x="21785" y="7495"/>
                  </a:cubicBezTo>
                  <a:cubicBezTo>
                    <a:pt x="23115" y="7495"/>
                    <a:pt x="24165" y="7308"/>
                    <a:pt x="24621" y="6815"/>
                  </a:cubicBezTo>
                  <a:lnTo>
                    <a:pt x="21885" y="2408"/>
                  </a:lnTo>
                  <a:cubicBezTo>
                    <a:pt x="21834" y="2621"/>
                    <a:pt x="20625" y="2692"/>
                    <a:pt x="19036" y="2692"/>
                  </a:cubicBezTo>
                  <a:cubicBezTo>
                    <a:pt x="15857" y="2692"/>
                    <a:pt x="11155" y="2408"/>
                    <a:pt x="11155" y="2408"/>
                  </a:cubicBezTo>
                  <a:cubicBezTo>
                    <a:pt x="11155" y="2408"/>
                    <a:pt x="10943" y="736"/>
                    <a:pt x="9180" y="341"/>
                  </a:cubicBezTo>
                  <a:cubicBezTo>
                    <a:pt x="8161" y="151"/>
                    <a:pt x="6858" y="0"/>
                    <a:pt x="5950" y="0"/>
                  </a:cubicBez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8"/>
            <p:cNvSpPr/>
            <p:nvPr/>
          </p:nvSpPr>
          <p:spPr>
            <a:xfrm>
              <a:off x="7114692" y="2666255"/>
              <a:ext cx="80469" cy="8154"/>
            </a:xfrm>
            <a:custGeom>
              <a:avLst/>
              <a:gdLst/>
              <a:ahLst/>
              <a:cxnLst/>
              <a:rect l="l" t="t" r="r" b="b"/>
              <a:pathLst>
                <a:path w="3010" h="305" extrusionOk="0">
                  <a:moveTo>
                    <a:pt x="2979" y="1"/>
                  </a:moveTo>
                  <a:lnTo>
                    <a:pt x="31" y="214"/>
                  </a:lnTo>
                  <a:cubicBezTo>
                    <a:pt x="1" y="214"/>
                    <a:pt x="1" y="244"/>
                    <a:pt x="1" y="244"/>
                  </a:cubicBezTo>
                  <a:lnTo>
                    <a:pt x="1" y="305"/>
                  </a:lnTo>
                  <a:lnTo>
                    <a:pt x="31" y="305"/>
                  </a:lnTo>
                  <a:lnTo>
                    <a:pt x="2979" y="62"/>
                  </a:lnTo>
                  <a:cubicBezTo>
                    <a:pt x="3010" y="62"/>
                    <a:pt x="3010" y="62"/>
                    <a:pt x="3010" y="31"/>
                  </a:cubicBezTo>
                  <a:cubicBezTo>
                    <a:pt x="3010" y="1"/>
                    <a:pt x="2979" y="1"/>
                    <a:pt x="2979" y="1"/>
                  </a:cubicBezTo>
                  <a:close/>
                </a:path>
              </a:pathLst>
            </a:custGeom>
            <a:solidFill>
              <a:srgbClr val="A56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8"/>
            <p:cNvSpPr/>
            <p:nvPr/>
          </p:nvSpPr>
          <p:spPr>
            <a:xfrm>
              <a:off x="7135812" y="2696331"/>
              <a:ext cx="64242" cy="3262"/>
            </a:xfrm>
            <a:custGeom>
              <a:avLst/>
              <a:gdLst/>
              <a:ahLst/>
              <a:cxnLst/>
              <a:rect l="l" t="t" r="r" b="b"/>
              <a:pathLst>
                <a:path w="2403" h="122" extrusionOk="0">
                  <a:moveTo>
                    <a:pt x="2372" y="0"/>
                  </a:moveTo>
                  <a:lnTo>
                    <a:pt x="62" y="31"/>
                  </a:lnTo>
                  <a:cubicBezTo>
                    <a:pt x="1" y="31"/>
                    <a:pt x="1" y="31"/>
                    <a:pt x="1" y="92"/>
                  </a:cubicBezTo>
                  <a:lnTo>
                    <a:pt x="1" y="122"/>
                  </a:lnTo>
                  <a:lnTo>
                    <a:pt x="62" y="122"/>
                  </a:lnTo>
                  <a:lnTo>
                    <a:pt x="2372" y="92"/>
                  </a:lnTo>
                  <a:cubicBezTo>
                    <a:pt x="2372" y="92"/>
                    <a:pt x="2402" y="92"/>
                    <a:pt x="2402" y="31"/>
                  </a:cubicBezTo>
                  <a:cubicBezTo>
                    <a:pt x="2402" y="0"/>
                    <a:pt x="2402" y="0"/>
                    <a:pt x="2372" y="0"/>
                  </a:cubicBezTo>
                  <a:close/>
                </a:path>
              </a:pathLst>
            </a:custGeom>
            <a:solidFill>
              <a:srgbClr val="A56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8"/>
            <p:cNvSpPr/>
            <p:nvPr/>
          </p:nvSpPr>
          <p:spPr>
            <a:xfrm>
              <a:off x="7158564" y="2716650"/>
              <a:ext cx="43924" cy="4090"/>
            </a:xfrm>
            <a:custGeom>
              <a:avLst/>
              <a:gdLst/>
              <a:ahLst/>
              <a:cxnLst/>
              <a:rect l="l" t="t" r="r" b="b"/>
              <a:pathLst>
                <a:path w="1643" h="153" extrusionOk="0">
                  <a:moveTo>
                    <a:pt x="1582" y="0"/>
                  </a:moveTo>
                  <a:lnTo>
                    <a:pt x="31" y="91"/>
                  </a:lnTo>
                  <a:cubicBezTo>
                    <a:pt x="1" y="91"/>
                    <a:pt x="1" y="122"/>
                    <a:pt x="1" y="122"/>
                  </a:cubicBezTo>
                  <a:lnTo>
                    <a:pt x="1" y="152"/>
                  </a:lnTo>
                  <a:lnTo>
                    <a:pt x="31" y="152"/>
                  </a:lnTo>
                  <a:lnTo>
                    <a:pt x="1582" y="91"/>
                  </a:lnTo>
                  <a:cubicBezTo>
                    <a:pt x="1642" y="91"/>
                    <a:pt x="1642" y="91"/>
                    <a:pt x="1642" y="31"/>
                  </a:cubicBezTo>
                  <a:cubicBezTo>
                    <a:pt x="1642" y="0"/>
                    <a:pt x="1582" y="0"/>
                    <a:pt x="1582" y="0"/>
                  </a:cubicBezTo>
                  <a:close/>
                </a:path>
              </a:pathLst>
            </a:custGeom>
            <a:solidFill>
              <a:srgbClr val="A56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8"/>
            <p:cNvSpPr/>
            <p:nvPr/>
          </p:nvSpPr>
          <p:spPr>
            <a:xfrm>
              <a:off x="7362548" y="2593136"/>
              <a:ext cx="111347" cy="184464"/>
            </a:xfrm>
            <a:custGeom>
              <a:avLst/>
              <a:gdLst/>
              <a:ahLst/>
              <a:cxnLst/>
              <a:rect l="l" t="t" r="r" b="b"/>
              <a:pathLst>
                <a:path w="4165" h="6900" extrusionOk="0">
                  <a:moveTo>
                    <a:pt x="1307" y="0"/>
                  </a:moveTo>
                  <a:lnTo>
                    <a:pt x="0" y="6292"/>
                  </a:lnTo>
                  <a:lnTo>
                    <a:pt x="2857" y="6900"/>
                  </a:lnTo>
                  <a:lnTo>
                    <a:pt x="4164" y="608"/>
                  </a:lnTo>
                  <a:lnTo>
                    <a:pt x="1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8"/>
            <p:cNvSpPr/>
            <p:nvPr/>
          </p:nvSpPr>
          <p:spPr>
            <a:xfrm>
              <a:off x="7399923" y="2041792"/>
              <a:ext cx="742456" cy="803597"/>
            </a:xfrm>
            <a:custGeom>
              <a:avLst/>
              <a:gdLst/>
              <a:ahLst/>
              <a:cxnLst/>
              <a:rect l="l" t="t" r="r" b="b"/>
              <a:pathLst>
                <a:path w="27772" h="30059" extrusionOk="0">
                  <a:moveTo>
                    <a:pt x="23289" y="0"/>
                  </a:moveTo>
                  <a:cubicBezTo>
                    <a:pt x="22496" y="0"/>
                    <a:pt x="21680" y="356"/>
                    <a:pt x="20943" y="1200"/>
                  </a:cubicBezTo>
                  <a:cubicBezTo>
                    <a:pt x="18025" y="4544"/>
                    <a:pt x="11672" y="20289"/>
                    <a:pt x="11672" y="20289"/>
                  </a:cubicBezTo>
                  <a:lnTo>
                    <a:pt x="912" y="20562"/>
                  </a:lnTo>
                  <a:lnTo>
                    <a:pt x="0" y="27827"/>
                  </a:lnTo>
                  <a:cubicBezTo>
                    <a:pt x="0" y="27827"/>
                    <a:pt x="7854" y="30058"/>
                    <a:pt x="13343" y="30058"/>
                  </a:cubicBezTo>
                  <a:cubicBezTo>
                    <a:pt x="15130" y="30058"/>
                    <a:pt x="16666" y="29822"/>
                    <a:pt x="17600" y="29195"/>
                  </a:cubicBezTo>
                  <a:cubicBezTo>
                    <a:pt x="21399" y="26641"/>
                    <a:pt x="26050" y="9590"/>
                    <a:pt x="27022" y="5912"/>
                  </a:cubicBezTo>
                  <a:cubicBezTo>
                    <a:pt x="27772" y="3117"/>
                    <a:pt x="25635" y="0"/>
                    <a:pt x="23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8"/>
            <p:cNvSpPr/>
            <p:nvPr/>
          </p:nvSpPr>
          <p:spPr>
            <a:xfrm>
              <a:off x="7421872" y="4912671"/>
              <a:ext cx="582346" cy="131317"/>
            </a:xfrm>
            <a:custGeom>
              <a:avLst/>
              <a:gdLst/>
              <a:ahLst/>
              <a:cxnLst/>
              <a:rect l="l" t="t" r="r" b="b"/>
              <a:pathLst>
                <a:path w="21783" h="4912" extrusionOk="0">
                  <a:moveTo>
                    <a:pt x="14305" y="0"/>
                  </a:moveTo>
                  <a:cubicBezTo>
                    <a:pt x="14073" y="0"/>
                    <a:pt x="13833" y="51"/>
                    <a:pt x="13587" y="169"/>
                  </a:cubicBezTo>
                  <a:cubicBezTo>
                    <a:pt x="11885" y="960"/>
                    <a:pt x="0" y="4911"/>
                    <a:pt x="2006" y="4911"/>
                  </a:cubicBezTo>
                  <a:lnTo>
                    <a:pt x="20760" y="4911"/>
                  </a:lnTo>
                  <a:cubicBezTo>
                    <a:pt x="21783" y="1904"/>
                    <a:pt x="20485" y="503"/>
                    <a:pt x="20427" y="503"/>
                  </a:cubicBezTo>
                  <a:cubicBezTo>
                    <a:pt x="20427" y="503"/>
                    <a:pt x="20426" y="504"/>
                    <a:pt x="20426" y="504"/>
                  </a:cubicBezTo>
                  <a:lnTo>
                    <a:pt x="16748" y="1780"/>
                  </a:lnTo>
                  <a:cubicBezTo>
                    <a:pt x="16748" y="1780"/>
                    <a:pt x="15680" y="0"/>
                    <a:pt x="14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8"/>
            <p:cNvSpPr/>
            <p:nvPr/>
          </p:nvSpPr>
          <p:spPr>
            <a:xfrm>
              <a:off x="8241632" y="4825356"/>
              <a:ext cx="490168" cy="301212"/>
            </a:xfrm>
            <a:custGeom>
              <a:avLst/>
              <a:gdLst/>
              <a:ahLst/>
              <a:cxnLst/>
              <a:rect l="l" t="t" r="r" b="b"/>
              <a:pathLst>
                <a:path w="18335" h="11267" extrusionOk="0">
                  <a:moveTo>
                    <a:pt x="16329" y="1"/>
                  </a:moveTo>
                  <a:lnTo>
                    <a:pt x="13441" y="2615"/>
                  </a:lnTo>
                  <a:cubicBezTo>
                    <a:pt x="13441" y="2615"/>
                    <a:pt x="12337" y="1794"/>
                    <a:pt x="11237" y="1794"/>
                  </a:cubicBezTo>
                  <a:cubicBezTo>
                    <a:pt x="10767" y="1794"/>
                    <a:pt x="10298" y="1944"/>
                    <a:pt x="9915" y="2372"/>
                  </a:cubicBezTo>
                  <a:cubicBezTo>
                    <a:pt x="8666" y="3708"/>
                    <a:pt x="1" y="11266"/>
                    <a:pt x="832" y="11266"/>
                  </a:cubicBezTo>
                  <a:cubicBezTo>
                    <a:pt x="871" y="11266"/>
                    <a:pt x="929" y="11250"/>
                    <a:pt x="1009" y="11217"/>
                  </a:cubicBezTo>
                  <a:cubicBezTo>
                    <a:pt x="2864" y="10457"/>
                    <a:pt x="18335" y="3983"/>
                    <a:pt x="18335" y="3983"/>
                  </a:cubicBezTo>
                  <a:cubicBezTo>
                    <a:pt x="18153" y="791"/>
                    <a:pt x="16359" y="31"/>
                    <a:pt x="16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028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body" idx="1"/>
          </p:nvPr>
        </p:nvSpPr>
        <p:spPr>
          <a:prstGeom prst="rect">
            <a:avLst/>
          </a:prstGeom>
        </p:spPr>
        <p:txBody>
          <a:bodyPr spcFirstLastPara="1" wrap="square" lIns="91425" tIns="91425" rIns="91425" bIns="91425" anchor="t" anchorCtr="0">
            <a:noAutofit/>
          </a:bodyPr>
          <a:lstStyle/>
          <a:p>
            <a:pPr marL="152400" indent="0">
              <a:buClr>
                <a:schemeClr val="bg2">
                  <a:lumMod val="75000"/>
                </a:schemeClr>
              </a:buClr>
              <a:buSzPct val="150000"/>
              <a:buNone/>
            </a:pPr>
            <a:br>
              <a:rPr lang="en-IN" sz="1600" dirty="0">
                <a:latin typeface="+mn-lt"/>
              </a:rPr>
            </a:br>
            <a:endParaRPr lang="en-IN" sz="1600" dirty="0">
              <a:latin typeface="+mn-lt"/>
            </a:endParaRPr>
          </a:p>
          <a:p>
            <a:pPr marL="438150" indent="-285750">
              <a:buClr>
                <a:schemeClr val="bg2">
                  <a:lumMod val="75000"/>
                </a:schemeClr>
              </a:buClr>
              <a:buSzPct val="150000"/>
              <a:buFont typeface="Arial" panose="020B0604020202020204" pitchFamily="34" charset="0"/>
              <a:buChar char="•"/>
            </a:pPr>
            <a:r>
              <a:rPr lang="en-IN" sz="1600" dirty="0" err="1">
                <a:latin typeface="+mn-lt"/>
              </a:rPr>
              <a:t>Ecovoid</a:t>
            </a:r>
            <a:r>
              <a:rPr lang="en-IN" sz="1600" dirty="0">
                <a:latin typeface="+mn-lt"/>
              </a:rPr>
              <a:t> shopping is the process whereby consumers directly buy goods or top quality product from a Horizon web site, over the Internet. </a:t>
            </a:r>
            <a:br>
              <a:rPr lang="en-IN" sz="1600" dirty="0">
                <a:latin typeface="+mn-lt"/>
              </a:rPr>
            </a:br>
            <a:endParaRPr lang="en-US" sz="1600" dirty="0">
              <a:latin typeface="+mn-lt"/>
            </a:endParaRPr>
          </a:p>
          <a:p>
            <a:pPr>
              <a:buClr>
                <a:schemeClr val="bg2">
                  <a:lumMod val="75000"/>
                </a:schemeClr>
              </a:buClr>
              <a:buSzPct val="150000"/>
              <a:buFont typeface="Arial" panose="020B0604020202020204" pitchFamily="34" charset="0"/>
              <a:buChar char="•"/>
            </a:pPr>
            <a:r>
              <a:rPr lang="en-IN" sz="1600" dirty="0" err="1"/>
              <a:t>Ecovoid</a:t>
            </a:r>
            <a:r>
              <a:rPr lang="en-IN" sz="1600" dirty="0"/>
              <a:t> </a:t>
            </a:r>
            <a:r>
              <a:rPr lang="en-IN" sz="1600" dirty="0">
                <a:latin typeface="+mn-lt"/>
              </a:rPr>
              <a:t>shopping is the process of buying goods and services from merchants who sell on the Internet.</a:t>
            </a:r>
          </a:p>
          <a:p>
            <a:pPr>
              <a:buClr>
                <a:schemeClr val="bg2">
                  <a:lumMod val="75000"/>
                </a:schemeClr>
              </a:buClr>
              <a:buSzPct val="150000"/>
              <a:buFont typeface="Arial" panose="020B0604020202020204" pitchFamily="34" charset="0"/>
              <a:buChar char="•"/>
            </a:pPr>
            <a:endParaRPr lang="en-IN" sz="1600" dirty="0">
              <a:latin typeface="+mn-lt"/>
            </a:endParaRPr>
          </a:p>
          <a:p>
            <a:pPr>
              <a:buClr>
                <a:schemeClr val="bg2">
                  <a:lumMod val="75000"/>
                </a:schemeClr>
              </a:buClr>
              <a:buSzPct val="150000"/>
              <a:buFont typeface="Arial" panose="020B0604020202020204" pitchFamily="34" charset="0"/>
              <a:buChar char="•"/>
            </a:pPr>
            <a:r>
              <a:rPr lang="en-US" sz="1600" dirty="0">
                <a:latin typeface="+mn-lt"/>
              </a:rPr>
              <a:t>The Process Of  Shopping Done Over The Internet.</a:t>
            </a:r>
            <a:endParaRPr lang="en-IN" sz="1600" dirty="0">
              <a:latin typeface="+mn-lt"/>
            </a:endParaRPr>
          </a:p>
          <a:p>
            <a:endParaRPr lang="en-US" sz="1600" dirty="0">
              <a:latin typeface="+mn-lt"/>
            </a:endParaRPr>
          </a:p>
        </p:txBody>
      </p:sp>
      <p:sp>
        <p:nvSpPr>
          <p:cNvPr id="258" name="Google Shape;258;p39"/>
          <p:cNvSpPr txBox="1">
            <a:spLocks noGrp="1"/>
          </p:cNvSpPr>
          <p:nvPr>
            <p:ph type="title"/>
          </p:nvPr>
        </p:nvSpPr>
        <p:spPr>
          <a:prstGeom prst="rect">
            <a:avLst/>
          </a:prstGeom>
        </p:spPr>
        <p:txBody>
          <a:bodyPr spcFirstLastPara="1" wrap="square" lIns="91425" tIns="91425" rIns="91425" bIns="91425" anchor="t" anchorCtr="0">
            <a:noAutofit/>
          </a:bodyPr>
          <a:lstStyle/>
          <a:p>
            <a:pPr lvl="0" algn="ctr">
              <a:buSzPts val="1100"/>
            </a:pPr>
            <a:r>
              <a:rPr lang="en-US"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963"/>
            <a:ext cx="9143999" cy="572700"/>
          </a:xfrm>
        </p:spPr>
        <p:txBody>
          <a:bodyPr>
            <a:normAutofit fontScale="90000"/>
          </a:bodyPr>
          <a:lstStyle/>
          <a:p>
            <a:r>
              <a:rPr lang="en-US" dirty="0"/>
              <a:t>PROBLEM STATEMENT</a:t>
            </a:r>
            <a:br>
              <a:rPr lang="en-US" dirty="0"/>
            </a:br>
            <a:endParaRPr lang="en-IN" dirty="0"/>
          </a:p>
        </p:txBody>
      </p:sp>
      <p:sp>
        <p:nvSpPr>
          <p:cNvPr id="4" name="TextBox 3"/>
          <p:cNvSpPr txBox="1"/>
          <p:nvPr/>
        </p:nvSpPr>
        <p:spPr>
          <a:xfrm>
            <a:off x="141194" y="1216959"/>
            <a:ext cx="8861612" cy="3554819"/>
          </a:xfrm>
          <a:prstGeom prst="rect">
            <a:avLst/>
          </a:prstGeom>
          <a:noFill/>
        </p:spPr>
        <p:txBody>
          <a:bodyPr wrap="square" rtlCol="0">
            <a:spAutoFit/>
          </a:bodyPr>
          <a:lstStyle/>
          <a:p>
            <a:endParaRPr lang="en-US" sz="1500" dirty="0"/>
          </a:p>
          <a:p>
            <a:pPr marL="285750" indent="-285750">
              <a:buClr>
                <a:schemeClr val="bg2">
                  <a:lumMod val="75000"/>
                </a:schemeClr>
              </a:buClr>
              <a:buSzPct val="150000"/>
              <a:buFont typeface="Arial" panose="020B0604020202020204" pitchFamily="34" charset="0"/>
              <a:buChar char="•"/>
            </a:pPr>
            <a:r>
              <a:rPr lang="en-US" sz="1500" dirty="0"/>
              <a:t>The twenty-first century has already brought a lot of change.</a:t>
            </a:r>
          </a:p>
          <a:p>
            <a:pPr marL="285750" indent="-285750">
              <a:buClr>
                <a:schemeClr val="bg2">
                  <a:lumMod val="75000"/>
                </a:schemeClr>
              </a:buClr>
              <a:buSzPct val="150000"/>
              <a:buFont typeface="Arial" panose="020B0604020202020204" pitchFamily="34" charset="0"/>
              <a:buChar char="•"/>
            </a:pPr>
            <a:endParaRPr lang="en-US" sz="1500" dirty="0"/>
          </a:p>
          <a:p>
            <a:pPr marL="285750" indent="-285750">
              <a:buClr>
                <a:schemeClr val="bg2">
                  <a:lumMod val="75000"/>
                </a:schemeClr>
              </a:buClr>
              <a:buSzPct val="150000"/>
              <a:buFont typeface="Arial" panose="020B0604020202020204" pitchFamily="34" charset="0"/>
              <a:buChar char="•"/>
            </a:pPr>
            <a:r>
              <a:rPr lang="en-US" sz="1500" dirty="0"/>
              <a:t>There are a lot of websites on internet whereby it fraud services and offer a variety of product and services for consumer can find and buy through online such as shoe, apparel, sun glasses and more Moreover, the online also provides some of the services which is paying bill online, booking a transport ticket and more.</a:t>
            </a:r>
            <a:br>
              <a:rPr lang="en-US" sz="1500" dirty="0"/>
            </a:br>
            <a:r>
              <a:rPr lang="en-US" sz="1500" dirty="0"/>
              <a:t>They provide pure product quality and also fraud payment process.</a:t>
            </a:r>
          </a:p>
          <a:p>
            <a:pPr marL="285750" indent="-285750">
              <a:buClr>
                <a:schemeClr val="bg2">
                  <a:lumMod val="75000"/>
                </a:schemeClr>
              </a:buClr>
              <a:buSzPct val="150000"/>
              <a:buFont typeface="Arial" panose="020B0604020202020204" pitchFamily="34" charset="0"/>
              <a:buChar char="•"/>
            </a:pPr>
            <a:endParaRPr lang="en-US" sz="1500" dirty="0"/>
          </a:p>
          <a:p>
            <a:pPr marL="285750" indent="-285750">
              <a:buClr>
                <a:schemeClr val="bg2">
                  <a:lumMod val="75000"/>
                </a:schemeClr>
              </a:buClr>
              <a:buSzPct val="150000"/>
              <a:buFont typeface="Arial" panose="020B0604020202020204" pitchFamily="34" charset="0"/>
              <a:buChar char="•"/>
            </a:pPr>
            <a:r>
              <a:rPr lang="en-US" sz="1500" dirty="0"/>
              <a:t>To tackle this major problem we comes with some solution to the people who should know about the new deals and existing offers.</a:t>
            </a:r>
          </a:p>
          <a:p>
            <a:pPr marL="285750" indent="-285750">
              <a:buClr>
                <a:schemeClr val="bg2">
                  <a:lumMod val="75000"/>
                </a:schemeClr>
              </a:buClr>
              <a:buSzPct val="150000"/>
              <a:buFont typeface="Arial" panose="020B0604020202020204" pitchFamily="34" charset="0"/>
              <a:buChar char="•"/>
            </a:pPr>
            <a:endParaRPr lang="en-US" sz="1500" dirty="0"/>
          </a:p>
          <a:p>
            <a:pPr marL="285750" indent="-285750">
              <a:buClr>
                <a:schemeClr val="bg2">
                  <a:lumMod val="75000"/>
                </a:schemeClr>
              </a:buClr>
              <a:buSzPct val="150000"/>
              <a:buFont typeface="Arial" panose="020B0604020202020204" pitchFamily="34" charset="0"/>
              <a:buChar char="•"/>
            </a:pPr>
            <a:r>
              <a:rPr lang="en-US" sz="1500" dirty="0"/>
              <a:t>we build an web site who provide best deals, good product quality and secure payment method.</a:t>
            </a:r>
            <a:br>
              <a:rPr lang="en-US" sz="1500" dirty="0"/>
            </a:br>
            <a:br>
              <a:rPr lang="en-US" sz="1500" dirty="0"/>
            </a:br>
            <a:endParaRPr lang="en-IN" sz="1500" dirty="0"/>
          </a:p>
        </p:txBody>
      </p:sp>
    </p:spTree>
    <p:extLst>
      <p:ext uri="{BB962C8B-B14F-4D97-AF65-F5344CB8AC3E}">
        <p14:creationId xmlns:p14="http://schemas.microsoft.com/office/powerpoint/2010/main" val="3290863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290;p41"/>
          <p:cNvGrpSpPr/>
          <p:nvPr/>
        </p:nvGrpSpPr>
        <p:grpSpPr>
          <a:xfrm>
            <a:off x="7115175" y="3214688"/>
            <a:ext cx="2028825" cy="1928812"/>
            <a:chOff x="4540151" y="1651850"/>
            <a:chExt cx="4603842" cy="3507475"/>
          </a:xfrm>
        </p:grpSpPr>
        <p:grpSp>
          <p:nvGrpSpPr>
            <p:cNvPr id="5" name="Google Shape;291;p41"/>
            <p:cNvGrpSpPr/>
            <p:nvPr/>
          </p:nvGrpSpPr>
          <p:grpSpPr>
            <a:xfrm>
              <a:off x="6042441" y="1651850"/>
              <a:ext cx="1903346" cy="3186673"/>
              <a:chOff x="5585241" y="1651850"/>
              <a:chExt cx="1903346" cy="3186673"/>
            </a:xfrm>
          </p:grpSpPr>
          <p:sp>
            <p:nvSpPr>
              <p:cNvPr id="14" name="Google Shape;292;p41"/>
              <p:cNvSpPr/>
              <p:nvPr/>
            </p:nvSpPr>
            <p:spPr>
              <a:xfrm flipH="1">
                <a:off x="6159246" y="4125136"/>
                <a:ext cx="1256338" cy="713387"/>
              </a:xfrm>
              <a:custGeom>
                <a:avLst/>
                <a:gdLst/>
                <a:ahLst/>
                <a:cxnLst/>
                <a:rect l="l" t="t" r="r" b="b"/>
                <a:pathLst>
                  <a:path w="45503" h="25838" extrusionOk="0">
                    <a:moveTo>
                      <a:pt x="41947" y="1"/>
                    </a:moveTo>
                    <a:lnTo>
                      <a:pt x="517" y="487"/>
                    </a:lnTo>
                    <a:cubicBezTo>
                      <a:pt x="0" y="10275"/>
                      <a:pt x="517" y="25837"/>
                      <a:pt x="517" y="25837"/>
                    </a:cubicBezTo>
                    <a:lnTo>
                      <a:pt x="22402" y="25837"/>
                    </a:lnTo>
                    <a:lnTo>
                      <a:pt x="23952" y="19393"/>
                    </a:lnTo>
                    <a:lnTo>
                      <a:pt x="26840" y="25837"/>
                    </a:lnTo>
                    <a:lnTo>
                      <a:pt x="45503" y="25837"/>
                    </a:lnTo>
                    <a:lnTo>
                      <a:pt x="419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3;p41"/>
              <p:cNvSpPr/>
              <p:nvPr/>
            </p:nvSpPr>
            <p:spPr>
              <a:xfrm flipH="1">
                <a:off x="5585241" y="2261053"/>
                <a:ext cx="1117818" cy="1340990"/>
              </a:xfrm>
              <a:custGeom>
                <a:avLst/>
                <a:gdLst/>
                <a:ahLst/>
                <a:cxnLst/>
                <a:rect l="l" t="t" r="r" b="b"/>
                <a:pathLst>
                  <a:path w="40486" h="48569" extrusionOk="0">
                    <a:moveTo>
                      <a:pt x="34596" y="0"/>
                    </a:moveTo>
                    <a:cubicBezTo>
                      <a:pt x="32891" y="0"/>
                      <a:pt x="30214" y="13714"/>
                      <a:pt x="30214" y="13714"/>
                    </a:cubicBezTo>
                    <a:cubicBezTo>
                      <a:pt x="30214" y="13714"/>
                      <a:pt x="28268" y="28121"/>
                      <a:pt x="24135" y="31009"/>
                    </a:cubicBezTo>
                    <a:cubicBezTo>
                      <a:pt x="23834" y="31216"/>
                      <a:pt x="23468" y="31312"/>
                      <a:pt x="23047" y="31312"/>
                    </a:cubicBezTo>
                    <a:cubicBezTo>
                      <a:pt x="17596" y="31312"/>
                      <a:pt x="2879" y="15153"/>
                      <a:pt x="0" y="13714"/>
                    </a:cubicBezTo>
                    <a:lnTo>
                      <a:pt x="0" y="13714"/>
                    </a:lnTo>
                    <a:lnTo>
                      <a:pt x="2371" y="42711"/>
                    </a:lnTo>
                    <a:cubicBezTo>
                      <a:pt x="2371" y="42711"/>
                      <a:pt x="12922" y="48568"/>
                      <a:pt x="22218" y="48568"/>
                    </a:cubicBezTo>
                    <a:cubicBezTo>
                      <a:pt x="24655" y="48568"/>
                      <a:pt x="27007" y="48165"/>
                      <a:pt x="29059" y="47149"/>
                    </a:cubicBezTo>
                    <a:cubicBezTo>
                      <a:pt x="38937" y="42255"/>
                      <a:pt x="34925" y="15659"/>
                      <a:pt x="34925" y="15659"/>
                    </a:cubicBezTo>
                    <a:lnTo>
                      <a:pt x="34925" y="15659"/>
                    </a:lnTo>
                    <a:cubicBezTo>
                      <a:pt x="35234" y="15750"/>
                      <a:pt x="35537" y="15792"/>
                      <a:pt x="35832" y="15792"/>
                    </a:cubicBezTo>
                    <a:cubicBezTo>
                      <a:pt x="38502" y="15792"/>
                      <a:pt x="40485" y="12302"/>
                      <a:pt x="39363" y="9428"/>
                    </a:cubicBezTo>
                    <a:cubicBezTo>
                      <a:pt x="38791" y="7965"/>
                      <a:pt x="37658" y="7568"/>
                      <a:pt x="36597" y="7568"/>
                    </a:cubicBezTo>
                    <a:cubicBezTo>
                      <a:pt x="35345" y="7568"/>
                      <a:pt x="34196" y="8121"/>
                      <a:pt x="34196" y="8121"/>
                    </a:cubicBezTo>
                    <a:cubicBezTo>
                      <a:pt x="34196" y="8121"/>
                      <a:pt x="36354" y="248"/>
                      <a:pt x="34652" y="5"/>
                    </a:cubicBezTo>
                    <a:cubicBezTo>
                      <a:pt x="34633" y="2"/>
                      <a:pt x="34615" y="0"/>
                      <a:pt x="34596" y="0"/>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p41"/>
              <p:cNvSpPr/>
              <p:nvPr/>
            </p:nvSpPr>
            <p:spPr>
              <a:xfrm flipH="1">
                <a:off x="5674703" y="2502481"/>
                <a:ext cx="241146" cy="162402"/>
              </a:xfrm>
              <a:custGeom>
                <a:avLst/>
                <a:gdLst/>
                <a:ahLst/>
                <a:cxnLst/>
                <a:rect l="l" t="t" r="r" b="b"/>
                <a:pathLst>
                  <a:path w="8734" h="5882" extrusionOk="0">
                    <a:moveTo>
                      <a:pt x="4420" y="1"/>
                    </a:moveTo>
                    <a:cubicBezTo>
                      <a:pt x="3440" y="1"/>
                      <a:pt x="2451" y="268"/>
                      <a:pt x="1733" y="957"/>
                    </a:cubicBezTo>
                    <a:cubicBezTo>
                      <a:pt x="1" y="2568"/>
                      <a:pt x="1581" y="5882"/>
                      <a:pt x="1581" y="5882"/>
                    </a:cubicBezTo>
                    <a:lnTo>
                      <a:pt x="3435" y="3024"/>
                    </a:lnTo>
                    <a:cubicBezTo>
                      <a:pt x="3435" y="3024"/>
                      <a:pt x="4051" y="3135"/>
                      <a:pt x="4850" y="3135"/>
                    </a:cubicBezTo>
                    <a:cubicBezTo>
                      <a:pt x="5826" y="3135"/>
                      <a:pt x="7077" y="2970"/>
                      <a:pt x="7812" y="2234"/>
                    </a:cubicBezTo>
                    <a:cubicBezTo>
                      <a:pt x="8734" y="1312"/>
                      <a:pt x="6595" y="1"/>
                      <a:pt x="4420" y="1"/>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5;p41"/>
              <p:cNvSpPr/>
              <p:nvPr/>
            </p:nvSpPr>
            <p:spPr>
              <a:xfrm flipH="1">
                <a:off x="5763933" y="2639679"/>
                <a:ext cx="939127" cy="961435"/>
              </a:xfrm>
              <a:custGeom>
                <a:avLst/>
                <a:gdLst/>
                <a:ahLst/>
                <a:cxnLst/>
                <a:rect l="l" t="t" r="r" b="b"/>
                <a:pathLst>
                  <a:path w="34014" h="34822" extrusionOk="0">
                    <a:moveTo>
                      <a:pt x="0" y="1"/>
                    </a:moveTo>
                    <a:lnTo>
                      <a:pt x="2402" y="28937"/>
                    </a:lnTo>
                    <a:cubicBezTo>
                      <a:pt x="2402" y="28937"/>
                      <a:pt x="12986" y="34821"/>
                      <a:pt x="22294" y="34821"/>
                    </a:cubicBezTo>
                    <a:cubicBezTo>
                      <a:pt x="24727" y="34821"/>
                      <a:pt x="27073" y="34419"/>
                      <a:pt x="29120" y="33405"/>
                    </a:cubicBezTo>
                    <a:cubicBezTo>
                      <a:pt x="31430" y="32250"/>
                      <a:pt x="32980" y="29849"/>
                      <a:pt x="34013" y="26931"/>
                    </a:cubicBezTo>
                    <a:cubicBezTo>
                      <a:pt x="31551" y="26627"/>
                      <a:pt x="29211" y="25715"/>
                      <a:pt x="27083" y="23740"/>
                    </a:cubicBezTo>
                    <a:cubicBezTo>
                      <a:pt x="25168" y="22007"/>
                      <a:pt x="23891" y="19910"/>
                      <a:pt x="23101" y="17600"/>
                    </a:cubicBezTo>
                    <a:cubicBezTo>
                      <a:pt x="23081" y="17600"/>
                      <a:pt x="23061" y="17600"/>
                      <a:pt x="23041" y="17600"/>
                    </a:cubicBezTo>
                    <a:cubicBezTo>
                      <a:pt x="17641" y="17600"/>
                      <a:pt x="2877" y="1454"/>
                      <a:pt x="0" y="1"/>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6;p41"/>
              <p:cNvSpPr/>
              <p:nvPr/>
            </p:nvSpPr>
            <p:spPr>
              <a:xfrm flipH="1">
                <a:off x="6154179" y="2666931"/>
                <a:ext cx="743593" cy="934543"/>
              </a:xfrm>
              <a:custGeom>
                <a:avLst/>
                <a:gdLst/>
                <a:ahLst/>
                <a:cxnLst/>
                <a:rect l="l" t="t" r="r" b="b"/>
                <a:pathLst>
                  <a:path w="26932" h="33848" extrusionOk="0">
                    <a:moveTo>
                      <a:pt x="6650" y="0"/>
                    </a:moveTo>
                    <a:cubicBezTo>
                      <a:pt x="2176" y="0"/>
                      <a:pt x="1112" y="5173"/>
                      <a:pt x="700" y="11749"/>
                    </a:cubicBezTo>
                    <a:cubicBezTo>
                      <a:pt x="1" y="23908"/>
                      <a:pt x="14074" y="33847"/>
                      <a:pt x="14074" y="33847"/>
                    </a:cubicBezTo>
                    <a:lnTo>
                      <a:pt x="26931" y="13330"/>
                    </a:lnTo>
                    <a:cubicBezTo>
                      <a:pt x="16635" y="3687"/>
                      <a:pt x="10427" y="0"/>
                      <a:pt x="66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p41"/>
              <p:cNvSpPr/>
              <p:nvPr/>
            </p:nvSpPr>
            <p:spPr>
              <a:xfrm flipH="1">
                <a:off x="6234761" y="2598815"/>
                <a:ext cx="1219423" cy="1663116"/>
              </a:xfrm>
              <a:custGeom>
                <a:avLst/>
                <a:gdLst/>
                <a:ahLst/>
                <a:cxnLst/>
                <a:rect l="l" t="t" r="r" b="b"/>
                <a:pathLst>
                  <a:path w="44166" h="60236" extrusionOk="0">
                    <a:moveTo>
                      <a:pt x="19942" y="0"/>
                    </a:moveTo>
                    <a:cubicBezTo>
                      <a:pt x="13849" y="0"/>
                      <a:pt x="7594" y="2474"/>
                      <a:pt x="4256" y="9961"/>
                    </a:cubicBezTo>
                    <a:cubicBezTo>
                      <a:pt x="0" y="19475"/>
                      <a:pt x="1034" y="57439"/>
                      <a:pt x="1034" y="57439"/>
                    </a:cubicBezTo>
                    <a:cubicBezTo>
                      <a:pt x="8572" y="59536"/>
                      <a:pt x="15877" y="60235"/>
                      <a:pt x="22267" y="60235"/>
                    </a:cubicBezTo>
                    <a:cubicBezTo>
                      <a:pt x="35047" y="60235"/>
                      <a:pt x="44165" y="57439"/>
                      <a:pt x="44165" y="57439"/>
                    </a:cubicBezTo>
                    <a:cubicBezTo>
                      <a:pt x="39971" y="19262"/>
                      <a:pt x="32189" y="1967"/>
                      <a:pt x="24864" y="508"/>
                    </a:cubicBezTo>
                    <a:cubicBezTo>
                      <a:pt x="23278" y="187"/>
                      <a:pt x="21616" y="0"/>
                      <a:pt x="199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8;p41"/>
              <p:cNvSpPr/>
              <p:nvPr/>
            </p:nvSpPr>
            <p:spPr>
              <a:xfrm flipH="1">
                <a:off x="6691308" y="2186504"/>
                <a:ext cx="373480" cy="533149"/>
              </a:xfrm>
              <a:custGeom>
                <a:avLst/>
                <a:gdLst/>
                <a:ahLst/>
                <a:cxnLst/>
                <a:rect l="l" t="t" r="r" b="b"/>
                <a:pathLst>
                  <a:path w="13527" h="19310" extrusionOk="0">
                    <a:moveTo>
                      <a:pt x="1" y="0"/>
                    </a:moveTo>
                    <a:lnTo>
                      <a:pt x="578" y="15958"/>
                    </a:lnTo>
                    <a:cubicBezTo>
                      <a:pt x="578" y="15958"/>
                      <a:pt x="3746" y="19309"/>
                      <a:pt x="10322" y="19309"/>
                    </a:cubicBezTo>
                    <a:cubicBezTo>
                      <a:pt x="11312" y="19309"/>
                      <a:pt x="12381" y="19233"/>
                      <a:pt x="13527" y="19058"/>
                    </a:cubicBezTo>
                    <a:lnTo>
                      <a:pt x="13527" y="7447"/>
                    </a:lnTo>
                    <a:lnTo>
                      <a:pt x="1" y="0"/>
                    </a:ln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9;p41"/>
              <p:cNvSpPr/>
              <p:nvPr/>
            </p:nvSpPr>
            <p:spPr>
              <a:xfrm flipH="1">
                <a:off x="6421060" y="1795895"/>
                <a:ext cx="580776" cy="666920"/>
              </a:xfrm>
              <a:custGeom>
                <a:avLst/>
                <a:gdLst/>
                <a:ahLst/>
                <a:cxnLst/>
                <a:rect l="l" t="t" r="r" b="b"/>
                <a:pathLst>
                  <a:path w="21035" h="24155" extrusionOk="0">
                    <a:moveTo>
                      <a:pt x="10148" y="0"/>
                    </a:moveTo>
                    <a:cubicBezTo>
                      <a:pt x="5464" y="0"/>
                      <a:pt x="1" y="1107"/>
                      <a:pt x="1" y="1107"/>
                    </a:cubicBezTo>
                    <a:lnTo>
                      <a:pt x="335" y="19922"/>
                    </a:lnTo>
                    <a:cubicBezTo>
                      <a:pt x="335" y="19922"/>
                      <a:pt x="4151" y="24155"/>
                      <a:pt x="9058" y="24155"/>
                    </a:cubicBezTo>
                    <a:cubicBezTo>
                      <a:pt x="10907" y="24155"/>
                      <a:pt x="12911" y="23554"/>
                      <a:pt x="14925" y="21898"/>
                    </a:cubicBezTo>
                    <a:cubicBezTo>
                      <a:pt x="21034" y="16913"/>
                      <a:pt x="16749" y="955"/>
                      <a:pt x="13800" y="317"/>
                    </a:cubicBezTo>
                    <a:cubicBezTo>
                      <a:pt x="12740" y="89"/>
                      <a:pt x="11475" y="0"/>
                      <a:pt x="10148" y="0"/>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0;p41"/>
              <p:cNvSpPr/>
              <p:nvPr/>
            </p:nvSpPr>
            <p:spPr>
              <a:xfrm flipH="1">
                <a:off x="6384980" y="1651850"/>
                <a:ext cx="834209" cy="686550"/>
              </a:xfrm>
              <a:custGeom>
                <a:avLst/>
                <a:gdLst/>
                <a:ahLst/>
                <a:cxnLst/>
                <a:rect l="l" t="t" r="r" b="b"/>
                <a:pathLst>
                  <a:path w="30214" h="24866" extrusionOk="0">
                    <a:moveTo>
                      <a:pt x="14090" y="0"/>
                    </a:moveTo>
                    <a:cubicBezTo>
                      <a:pt x="13480" y="0"/>
                      <a:pt x="12893" y="22"/>
                      <a:pt x="12341" y="63"/>
                    </a:cubicBezTo>
                    <a:cubicBezTo>
                      <a:pt x="6140" y="549"/>
                      <a:pt x="1368" y="3923"/>
                      <a:pt x="669" y="9941"/>
                    </a:cubicBezTo>
                    <a:cubicBezTo>
                      <a:pt x="0" y="15686"/>
                      <a:pt x="2614" y="24319"/>
                      <a:pt x="5076" y="24866"/>
                    </a:cubicBezTo>
                    <a:lnTo>
                      <a:pt x="8389" y="22130"/>
                    </a:lnTo>
                    <a:cubicBezTo>
                      <a:pt x="8480" y="20124"/>
                      <a:pt x="9423" y="9486"/>
                      <a:pt x="9423" y="9486"/>
                    </a:cubicBezTo>
                    <a:cubicBezTo>
                      <a:pt x="9423" y="9486"/>
                      <a:pt x="13136" y="9601"/>
                      <a:pt x="16185" y="9601"/>
                    </a:cubicBezTo>
                    <a:cubicBezTo>
                      <a:pt x="17273" y="9601"/>
                      <a:pt x="18278" y="9586"/>
                      <a:pt x="18997" y="9546"/>
                    </a:cubicBezTo>
                    <a:cubicBezTo>
                      <a:pt x="23162" y="9334"/>
                      <a:pt x="30213" y="9759"/>
                      <a:pt x="26414" y="4440"/>
                    </a:cubicBezTo>
                    <a:cubicBezTo>
                      <a:pt x="24065" y="1130"/>
                      <a:pt x="18482" y="0"/>
                      <a:pt x="140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1;p41"/>
              <p:cNvSpPr/>
              <p:nvPr/>
            </p:nvSpPr>
            <p:spPr>
              <a:xfrm flipH="1">
                <a:off x="6987540" y="2168806"/>
                <a:ext cx="212459" cy="189239"/>
              </a:xfrm>
              <a:custGeom>
                <a:avLst/>
                <a:gdLst/>
                <a:ahLst/>
                <a:cxnLst/>
                <a:rect l="l" t="t" r="r" b="b"/>
                <a:pathLst>
                  <a:path w="7695" h="6854" extrusionOk="0">
                    <a:moveTo>
                      <a:pt x="4492" y="0"/>
                    </a:moveTo>
                    <a:cubicBezTo>
                      <a:pt x="3754" y="0"/>
                      <a:pt x="2953" y="239"/>
                      <a:pt x="2162" y="915"/>
                    </a:cubicBezTo>
                    <a:cubicBezTo>
                      <a:pt x="0" y="2782"/>
                      <a:pt x="1174" y="6853"/>
                      <a:pt x="4753" y="6853"/>
                    </a:cubicBezTo>
                    <a:cubicBezTo>
                      <a:pt x="5603" y="6853"/>
                      <a:pt x="6587" y="6624"/>
                      <a:pt x="7694" y="6082"/>
                    </a:cubicBezTo>
                    <a:lnTo>
                      <a:pt x="7694" y="1401"/>
                    </a:lnTo>
                    <a:cubicBezTo>
                      <a:pt x="7694" y="1401"/>
                      <a:pt x="6279" y="0"/>
                      <a:pt x="4492" y="0"/>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2;p41"/>
              <p:cNvSpPr/>
              <p:nvPr/>
            </p:nvSpPr>
            <p:spPr>
              <a:xfrm flipH="1">
                <a:off x="5712730" y="2763899"/>
                <a:ext cx="477543" cy="772942"/>
              </a:xfrm>
              <a:custGeom>
                <a:avLst/>
                <a:gdLst/>
                <a:ahLst/>
                <a:cxnLst/>
                <a:rect l="l" t="t" r="r" b="b"/>
                <a:pathLst>
                  <a:path w="17296" h="27995" extrusionOk="0">
                    <a:moveTo>
                      <a:pt x="17295" y="0"/>
                    </a:moveTo>
                    <a:lnTo>
                      <a:pt x="3739" y="2584"/>
                    </a:lnTo>
                    <a:lnTo>
                      <a:pt x="0" y="27995"/>
                    </a:lnTo>
                    <a:lnTo>
                      <a:pt x="14104" y="24621"/>
                    </a:lnTo>
                    <a:lnTo>
                      <a:pt x="17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p41"/>
              <p:cNvSpPr/>
              <p:nvPr/>
            </p:nvSpPr>
            <p:spPr>
              <a:xfrm flipH="1">
                <a:off x="5982158" y="2766688"/>
                <a:ext cx="1502812" cy="1221273"/>
              </a:xfrm>
              <a:custGeom>
                <a:avLst/>
                <a:gdLst/>
                <a:ahLst/>
                <a:cxnLst/>
                <a:rect l="l" t="t" r="r" b="b"/>
                <a:pathLst>
                  <a:path w="54430" h="44233" extrusionOk="0">
                    <a:moveTo>
                      <a:pt x="10428" y="0"/>
                    </a:moveTo>
                    <a:cubicBezTo>
                      <a:pt x="1154" y="0"/>
                      <a:pt x="0" y="16690"/>
                      <a:pt x="1419" y="27012"/>
                    </a:cubicBezTo>
                    <a:cubicBezTo>
                      <a:pt x="2751" y="36778"/>
                      <a:pt x="12001" y="44233"/>
                      <a:pt x="22598" y="44233"/>
                    </a:cubicBezTo>
                    <a:cubicBezTo>
                      <a:pt x="24337" y="44233"/>
                      <a:pt x="26112" y="44032"/>
                      <a:pt x="27894" y="43608"/>
                    </a:cubicBezTo>
                    <a:cubicBezTo>
                      <a:pt x="40599" y="40629"/>
                      <a:pt x="48046" y="26830"/>
                      <a:pt x="48046" y="26830"/>
                    </a:cubicBezTo>
                    <a:cubicBezTo>
                      <a:pt x="54429" y="25371"/>
                      <a:pt x="53821" y="18896"/>
                      <a:pt x="53821" y="18896"/>
                    </a:cubicBezTo>
                    <a:cubicBezTo>
                      <a:pt x="54277" y="17286"/>
                      <a:pt x="53487" y="16465"/>
                      <a:pt x="53487" y="16465"/>
                    </a:cubicBezTo>
                    <a:cubicBezTo>
                      <a:pt x="54005" y="15285"/>
                      <a:pt x="53972" y="13669"/>
                      <a:pt x="53391" y="13669"/>
                    </a:cubicBezTo>
                    <a:cubicBezTo>
                      <a:pt x="53118" y="13669"/>
                      <a:pt x="52725" y="14024"/>
                      <a:pt x="52210" y="14945"/>
                    </a:cubicBezTo>
                    <a:cubicBezTo>
                      <a:pt x="50600" y="17802"/>
                      <a:pt x="48229" y="19960"/>
                      <a:pt x="48229" y="19960"/>
                    </a:cubicBezTo>
                    <a:lnTo>
                      <a:pt x="48806" y="16526"/>
                    </a:lnTo>
                    <a:lnTo>
                      <a:pt x="48806" y="16526"/>
                    </a:lnTo>
                    <a:cubicBezTo>
                      <a:pt x="46040" y="17286"/>
                      <a:pt x="44703" y="23669"/>
                      <a:pt x="44703" y="23669"/>
                    </a:cubicBezTo>
                    <a:cubicBezTo>
                      <a:pt x="44703" y="23669"/>
                      <a:pt x="33594" y="31099"/>
                      <a:pt x="25704" y="31099"/>
                    </a:cubicBezTo>
                    <a:cubicBezTo>
                      <a:pt x="24839" y="31099"/>
                      <a:pt x="24012" y="31010"/>
                      <a:pt x="23243" y="30812"/>
                    </a:cubicBezTo>
                    <a:cubicBezTo>
                      <a:pt x="15432" y="28805"/>
                      <a:pt x="17803" y="1845"/>
                      <a:pt x="13213" y="446"/>
                    </a:cubicBezTo>
                    <a:cubicBezTo>
                      <a:pt x="12212" y="143"/>
                      <a:pt x="11285" y="0"/>
                      <a:pt x="10428" y="0"/>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4;p41"/>
              <p:cNvSpPr/>
              <p:nvPr/>
            </p:nvSpPr>
            <p:spPr>
              <a:xfrm flipH="1">
                <a:off x="6878461" y="2665302"/>
                <a:ext cx="610126" cy="936172"/>
              </a:xfrm>
              <a:custGeom>
                <a:avLst/>
                <a:gdLst/>
                <a:ahLst/>
                <a:cxnLst/>
                <a:rect l="l" t="t" r="r" b="b"/>
                <a:pathLst>
                  <a:path w="22098" h="33907" extrusionOk="0">
                    <a:moveTo>
                      <a:pt x="12274" y="0"/>
                    </a:moveTo>
                    <a:cubicBezTo>
                      <a:pt x="12146" y="0"/>
                      <a:pt x="12016" y="5"/>
                      <a:pt x="11885" y="15"/>
                    </a:cubicBezTo>
                    <a:cubicBezTo>
                      <a:pt x="2493" y="684"/>
                      <a:pt x="213" y="11413"/>
                      <a:pt x="0" y="33906"/>
                    </a:cubicBezTo>
                    <a:cubicBezTo>
                      <a:pt x="0" y="33906"/>
                      <a:pt x="8967" y="32751"/>
                      <a:pt x="22098" y="23936"/>
                    </a:cubicBezTo>
                    <a:cubicBezTo>
                      <a:pt x="22098" y="23936"/>
                      <a:pt x="21300" y="0"/>
                      <a:pt x="12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grpSp>
        <p:grpSp>
          <p:nvGrpSpPr>
            <p:cNvPr id="6" name="Google Shape;305;p41"/>
            <p:cNvGrpSpPr/>
            <p:nvPr/>
          </p:nvGrpSpPr>
          <p:grpSpPr>
            <a:xfrm>
              <a:off x="4540151" y="3579200"/>
              <a:ext cx="4603842" cy="1580125"/>
              <a:chOff x="4571976" y="3579200"/>
              <a:chExt cx="4603842" cy="1580125"/>
            </a:xfrm>
          </p:grpSpPr>
          <p:grpSp>
            <p:nvGrpSpPr>
              <p:cNvPr id="7" name="Google Shape;306;p41"/>
              <p:cNvGrpSpPr/>
              <p:nvPr/>
            </p:nvGrpSpPr>
            <p:grpSpPr>
              <a:xfrm>
                <a:off x="4953001" y="3579200"/>
                <a:ext cx="1781686" cy="968346"/>
                <a:chOff x="4428400" y="3317850"/>
                <a:chExt cx="1904325" cy="1035000"/>
              </a:xfrm>
            </p:grpSpPr>
            <p:sp>
              <p:nvSpPr>
                <p:cNvPr id="12" name="Google Shape;307;p41"/>
                <p:cNvSpPr/>
                <p:nvPr/>
              </p:nvSpPr>
              <p:spPr>
                <a:xfrm>
                  <a:off x="5002875" y="4254025"/>
                  <a:ext cx="1329850" cy="95100"/>
                </a:xfrm>
                <a:custGeom>
                  <a:avLst/>
                  <a:gdLst/>
                  <a:ahLst/>
                  <a:cxnLst/>
                  <a:rect l="l" t="t" r="r" b="b"/>
                  <a:pathLst>
                    <a:path w="53194" h="3804" extrusionOk="0">
                      <a:moveTo>
                        <a:pt x="1885" y="1"/>
                      </a:moveTo>
                      <a:cubicBezTo>
                        <a:pt x="821" y="1"/>
                        <a:pt x="1" y="882"/>
                        <a:pt x="1" y="1916"/>
                      </a:cubicBezTo>
                      <a:cubicBezTo>
                        <a:pt x="1" y="2980"/>
                        <a:pt x="882" y="3800"/>
                        <a:pt x="1885" y="3800"/>
                      </a:cubicBezTo>
                      <a:lnTo>
                        <a:pt x="51248" y="3800"/>
                      </a:lnTo>
                      <a:cubicBezTo>
                        <a:pt x="51283" y="3802"/>
                        <a:pt x="51317" y="3803"/>
                        <a:pt x="51351" y="3803"/>
                      </a:cubicBezTo>
                      <a:cubicBezTo>
                        <a:pt x="52368" y="3803"/>
                        <a:pt x="53193" y="2945"/>
                        <a:pt x="53193" y="1916"/>
                      </a:cubicBezTo>
                      <a:cubicBezTo>
                        <a:pt x="53193" y="852"/>
                        <a:pt x="52312" y="1"/>
                        <a:pt x="51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8;p41"/>
                <p:cNvSpPr/>
                <p:nvPr/>
              </p:nvSpPr>
              <p:spPr>
                <a:xfrm>
                  <a:off x="4428400" y="3317850"/>
                  <a:ext cx="1304000" cy="1035000"/>
                </a:xfrm>
                <a:custGeom>
                  <a:avLst/>
                  <a:gdLst/>
                  <a:ahLst/>
                  <a:cxnLst/>
                  <a:rect l="l" t="t" r="r" b="b"/>
                  <a:pathLst>
                    <a:path w="52160" h="41400" extrusionOk="0">
                      <a:moveTo>
                        <a:pt x="3800" y="0"/>
                      </a:moveTo>
                      <a:cubicBezTo>
                        <a:pt x="1703" y="0"/>
                        <a:pt x="0" y="1703"/>
                        <a:pt x="0" y="3800"/>
                      </a:cubicBezTo>
                      <a:lnTo>
                        <a:pt x="0" y="37600"/>
                      </a:lnTo>
                      <a:cubicBezTo>
                        <a:pt x="0" y="39697"/>
                        <a:pt x="1703" y="41399"/>
                        <a:pt x="3800" y="41399"/>
                      </a:cubicBezTo>
                      <a:lnTo>
                        <a:pt x="48360" y="41399"/>
                      </a:lnTo>
                      <a:cubicBezTo>
                        <a:pt x="50457" y="41399"/>
                        <a:pt x="52159" y="39697"/>
                        <a:pt x="52159" y="37600"/>
                      </a:cubicBezTo>
                      <a:lnTo>
                        <a:pt x="52159" y="3800"/>
                      </a:lnTo>
                      <a:cubicBezTo>
                        <a:pt x="52159" y="1703"/>
                        <a:pt x="50457" y="0"/>
                        <a:pt x="48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309;p41"/>
              <p:cNvGrpSpPr/>
              <p:nvPr/>
            </p:nvGrpSpPr>
            <p:grpSpPr>
              <a:xfrm>
                <a:off x="4571976" y="4514025"/>
                <a:ext cx="4603842" cy="645300"/>
                <a:chOff x="3789375" y="4514025"/>
                <a:chExt cx="5386500" cy="645300"/>
              </a:xfrm>
            </p:grpSpPr>
            <p:sp>
              <p:nvSpPr>
                <p:cNvPr id="10" name="Google Shape;310;p41"/>
                <p:cNvSpPr/>
                <p:nvPr/>
              </p:nvSpPr>
              <p:spPr>
                <a:xfrm>
                  <a:off x="4897800" y="4514025"/>
                  <a:ext cx="3283200" cy="64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311;p41"/>
                <p:cNvCxnSpPr/>
                <p:nvPr/>
              </p:nvCxnSpPr>
              <p:spPr>
                <a:xfrm>
                  <a:off x="3789375" y="4528125"/>
                  <a:ext cx="5386500" cy="0"/>
                </a:xfrm>
                <a:prstGeom prst="straightConnector1">
                  <a:avLst/>
                </a:prstGeom>
                <a:noFill/>
                <a:ln w="38100" cap="flat" cmpd="sng">
                  <a:solidFill>
                    <a:schemeClr val="dk1"/>
                  </a:solidFill>
                  <a:prstDash val="solid"/>
                  <a:round/>
                  <a:headEnd type="none" w="med" len="med"/>
                  <a:tailEnd type="none" w="med" len="med"/>
                </a:ln>
              </p:spPr>
            </p:cxnSp>
          </p:grpSp>
          <p:sp>
            <p:nvSpPr>
              <p:cNvPr id="9" name="Google Shape;312;p41"/>
              <p:cNvSpPr/>
              <p:nvPr/>
            </p:nvSpPr>
            <p:spPr>
              <a:xfrm>
                <a:off x="5451000" y="3988825"/>
                <a:ext cx="149100" cy="149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itle 1"/>
          <p:cNvSpPr>
            <a:spLocks noGrp="1"/>
          </p:cNvSpPr>
          <p:nvPr>
            <p:ph type="title"/>
          </p:nvPr>
        </p:nvSpPr>
        <p:spPr/>
        <p:txBody>
          <a:bodyPr/>
          <a:lstStyle/>
          <a:p>
            <a:r>
              <a:rPr lang="en-US" dirty="0"/>
              <a:t>OBJECTIVES</a:t>
            </a:r>
            <a:endParaRPr lang="en-IN" dirty="0"/>
          </a:p>
        </p:txBody>
      </p:sp>
      <p:sp>
        <p:nvSpPr>
          <p:cNvPr id="3" name="TextBox 2"/>
          <p:cNvSpPr txBox="1"/>
          <p:nvPr/>
        </p:nvSpPr>
        <p:spPr>
          <a:xfrm>
            <a:off x="193267" y="1167476"/>
            <a:ext cx="8571677" cy="4001095"/>
          </a:xfrm>
          <a:prstGeom prst="rect">
            <a:avLst/>
          </a:prstGeom>
          <a:noFill/>
        </p:spPr>
        <p:txBody>
          <a:bodyPr wrap="square" rtlCol="0">
            <a:spAutoFit/>
          </a:bodyPr>
          <a:lstStyle/>
          <a:p>
            <a:pPr marL="285750" indent="-285750">
              <a:buClr>
                <a:schemeClr val="tx2">
                  <a:lumMod val="90000"/>
                </a:schemeClr>
              </a:buClr>
              <a:buSzPct val="150000"/>
              <a:buFont typeface="Arial" panose="020B0604020202020204" pitchFamily="34" charset="0"/>
              <a:buChar char="•"/>
            </a:pPr>
            <a:endParaRPr lang="en-US" dirty="0"/>
          </a:p>
          <a:p>
            <a:pPr marL="285750" indent="-285750">
              <a:buClr>
                <a:schemeClr val="tx2">
                  <a:lumMod val="90000"/>
                </a:schemeClr>
              </a:buClr>
              <a:buSzPct val="150000"/>
              <a:buFont typeface="Arial" panose="020B0604020202020204" pitchFamily="34" charset="0"/>
              <a:buChar char="•"/>
            </a:pPr>
            <a:r>
              <a:rPr lang="en-US" sz="1600" dirty="0"/>
              <a:t>The main objective of the Project on Online Shopping System is to manage the details of Shopping, Product, Internet, Payment, Customer. It manages all the information about Shopping, Delivery, Customer, Shopping. The project is totally built at administrative end and thus only the administrator is guaranteed the access. The purpose of the project is to build an application program to reduce the manual work for managing the Shopping, Product, Delivery, Internet. It tracks all the details about the Internet, Payment, Customer.</a:t>
            </a:r>
            <a:br>
              <a:rPr lang="en-US" sz="1600" dirty="0"/>
            </a:br>
            <a:endParaRPr lang="en-US" sz="1600" dirty="0"/>
          </a:p>
          <a:p>
            <a:pPr marL="285750" indent="-285750">
              <a:buClr>
                <a:schemeClr val="tx2">
                  <a:lumMod val="90000"/>
                </a:schemeClr>
              </a:buClr>
              <a:buSzPct val="150000"/>
              <a:buFont typeface="Arial" panose="020B0604020202020204" pitchFamily="34" charset="0"/>
              <a:buChar char="•"/>
            </a:pPr>
            <a:r>
              <a:rPr lang="en-US" sz="1600" dirty="0"/>
              <a:t>To provide the search favorite products and they can add to card and buy any time an any where.</a:t>
            </a:r>
          </a:p>
          <a:p>
            <a:pPr marL="285750" indent="-285750">
              <a:buClr>
                <a:schemeClr val="tx2">
                  <a:lumMod val="90000"/>
                </a:schemeClr>
              </a:buClr>
              <a:buSzPct val="150000"/>
              <a:buFont typeface="Arial" panose="020B0604020202020204" pitchFamily="34" charset="0"/>
              <a:buChar char="•"/>
            </a:pPr>
            <a:endParaRPr lang="en-US" sz="1600" dirty="0"/>
          </a:p>
          <a:p>
            <a:pPr marL="285750" indent="-285750">
              <a:buClr>
                <a:schemeClr val="tx2">
                  <a:lumMod val="90000"/>
                </a:schemeClr>
              </a:buClr>
              <a:buSzPct val="150000"/>
              <a:buFont typeface="Arial" panose="020B0604020202020204" pitchFamily="34" charset="0"/>
              <a:buChar char="•"/>
            </a:pPr>
            <a:r>
              <a:rPr lang="en-US" sz="1600" dirty="0"/>
              <a:t>To provide the information related new online shopping deals.</a:t>
            </a:r>
          </a:p>
          <a:p>
            <a:pPr marL="285750" indent="-285750">
              <a:buClr>
                <a:schemeClr val="tx2">
                  <a:lumMod val="90000"/>
                </a:schemeClr>
              </a:buClr>
              <a:buSzPct val="150000"/>
              <a:buFont typeface="Arial" panose="020B0604020202020204" pitchFamily="34" charset="0"/>
              <a:buChar char="•"/>
            </a:pPr>
            <a:endParaRPr lang="en-US" dirty="0"/>
          </a:p>
          <a:p>
            <a:pPr>
              <a:buClr>
                <a:schemeClr val="tx2">
                  <a:lumMod val="90000"/>
                </a:schemeClr>
              </a:buClr>
              <a:buSzPct val="150000"/>
            </a:pPr>
            <a:endParaRPr lang="en-IN" dirty="0"/>
          </a:p>
        </p:txBody>
      </p:sp>
    </p:spTree>
    <p:extLst>
      <p:ext uri="{BB962C8B-B14F-4D97-AF65-F5344CB8AC3E}">
        <p14:creationId xmlns:p14="http://schemas.microsoft.com/office/powerpoint/2010/main" val="214246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23850" indent="-171450">
              <a:buClr>
                <a:schemeClr val="bg2">
                  <a:lumMod val="75000"/>
                </a:schemeClr>
              </a:buClr>
              <a:buSzPct val="150000"/>
              <a:buFont typeface="Arial" panose="020B0604020202020204" pitchFamily="34" charset="0"/>
              <a:buChar char="•"/>
            </a:pPr>
            <a:r>
              <a:rPr lang="en-US" sz="1500" dirty="0">
                <a:latin typeface="+mn-lt"/>
              </a:rPr>
              <a:t>Many people around the world prefer to shop online and buy products from several brands and companies that they cannot find or are not available for purchase in their home countries.</a:t>
            </a:r>
          </a:p>
          <a:p>
            <a:pPr marL="323850" indent="-171450">
              <a:buClr>
                <a:schemeClr val="bg2">
                  <a:lumMod val="75000"/>
                </a:schemeClr>
              </a:buClr>
              <a:buSzPct val="150000"/>
              <a:buFont typeface="Arial" panose="020B0604020202020204" pitchFamily="34" charset="0"/>
              <a:buChar char="•"/>
            </a:pPr>
            <a:endParaRPr lang="en-US" sz="1500" dirty="0">
              <a:latin typeface="+mn-lt"/>
            </a:endParaRPr>
          </a:p>
          <a:p>
            <a:pPr marL="323850" indent="-171450">
              <a:buClr>
                <a:schemeClr val="bg2">
                  <a:lumMod val="75000"/>
                </a:schemeClr>
              </a:buClr>
              <a:buSzPct val="150000"/>
              <a:buFont typeface="Arial" panose="020B0604020202020204" pitchFamily="34" charset="0"/>
              <a:buChar char="•"/>
            </a:pPr>
            <a:r>
              <a:rPr lang="en-US" sz="1500" dirty="0">
                <a:latin typeface="+mn-lt"/>
              </a:rPr>
              <a:t>Nowadays, and with the help of the new technology and the support of the internet, people from all around the world started to purchase items online by simply sitting in their homes.</a:t>
            </a:r>
          </a:p>
          <a:p>
            <a:pPr marL="323850" indent="-171450">
              <a:buClr>
                <a:schemeClr val="bg2">
                  <a:lumMod val="75000"/>
                </a:schemeClr>
              </a:buClr>
              <a:buSzPct val="150000"/>
              <a:buFont typeface="Arial" panose="020B0604020202020204" pitchFamily="34" charset="0"/>
              <a:buChar char="•"/>
            </a:pPr>
            <a:endParaRPr lang="en-US" sz="1500" dirty="0">
              <a:latin typeface="+mn-lt"/>
            </a:endParaRPr>
          </a:p>
          <a:p>
            <a:pPr marL="323850" indent="-171450">
              <a:buClr>
                <a:schemeClr val="bg2">
                  <a:lumMod val="75000"/>
                </a:schemeClr>
              </a:buClr>
              <a:buSzPct val="150000"/>
              <a:buFont typeface="Arial" panose="020B0604020202020204" pitchFamily="34" charset="0"/>
              <a:buChar char="•"/>
            </a:pPr>
            <a:r>
              <a:rPr lang="en-US" sz="1500" dirty="0">
                <a:latin typeface="+mn-lt"/>
              </a:rPr>
              <a:t> Purchasing items and products through the Web is a very easy task to do. It is now playing a very important role in everybody’s life especially elderly people, as well as people with a very busy life schedule.</a:t>
            </a:r>
          </a:p>
          <a:p>
            <a:pPr marL="323850" indent="-171450">
              <a:buClr>
                <a:schemeClr val="bg2">
                  <a:lumMod val="75000"/>
                </a:schemeClr>
              </a:buClr>
              <a:buSzPct val="150000"/>
              <a:buFont typeface="Arial" panose="020B0604020202020204" pitchFamily="34" charset="0"/>
              <a:buChar char="•"/>
            </a:pPr>
            <a:endParaRPr lang="en-US" sz="1500" dirty="0">
              <a:latin typeface="+mn-lt"/>
            </a:endParaRPr>
          </a:p>
          <a:p>
            <a:pPr marL="323850" indent="-171450">
              <a:buClr>
                <a:schemeClr val="bg2">
                  <a:lumMod val="75000"/>
                </a:schemeClr>
              </a:buClr>
              <a:buSzPct val="150000"/>
              <a:buFont typeface="Arial" panose="020B0604020202020204" pitchFamily="34" charset="0"/>
              <a:buChar char="•"/>
            </a:pPr>
            <a:r>
              <a:rPr lang="en-US" sz="1500" dirty="0">
                <a:latin typeface="+mn-lt"/>
              </a:rPr>
              <a:t>It provides a very comfortable service for its customers, by being able to save the item in the personal shopping bag, and buy it later on. Shopping through the Web simply works for people with a valid credit card, a debit card or an internet bank account.</a:t>
            </a:r>
            <a:endParaRPr lang="en-IN" sz="1500" dirty="0">
              <a:latin typeface="+mn-lt"/>
            </a:endParaRPr>
          </a:p>
        </p:txBody>
      </p:sp>
      <p:sp>
        <p:nvSpPr>
          <p:cNvPr id="3" name="Title 2"/>
          <p:cNvSpPr>
            <a:spLocks noGrp="1"/>
          </p:cNvSpPr>
          <p:nvPr>
            <p:ph type="title"/>
          </p:nvPr>
        </p:nvSpPr>
        <p:spPr/>
        <p:txBody>
          <a:bodyPr/>
          <a:lstStyle/>
          <a:p>
            <a:r>
              <a:rPr lang="en-IN" dirty="0"/>
              <a:t>NEED’S</a:t>
            </a:r>
          </a:p>
        </p:txBody>
      </p:sp>
    </p:spTree>
    <p:extLst>
      <p:ext uri="{BB962C8B-B14F-4D97-AF65-F5344CB8AC3E}">
        <p14:creationId xmlns:p14="http://schemas.microsoft.com/office/powerpoint/2010/main" val="6604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FUTURE SCOPE</a:t>
            </a:r>
            <a:endParaRPr dirty="0"/>
          </a:p>
        </p:txBody>
      </p:sp>
      <p:sp>
        <p:nvSpPr>
          <p:cNvPr id="419" name="Google Shape;419;p44"/>
          <p:cNvSpPr txBox="1">
            <a:spLocks noGrp="1"/>
          </p:cNvSpPr>
          <p:nvPr>
            <p:ph type="subTitle" idx="1"/>
          </p:nvPr>
        </p:nvSpPr>
        <p:spPr>
          <a:xfrm>
            <a:off x="2667714" y="1156854"/>
            <a:ext cx="6400085" cy="3986645"/>
          </a:xfrm>
          <a:prstGeom prst="rect">
            <a:avLst/>
          </a:prstGeom>
        </p:spPr>
        <p:txBody>
          <a:bodyPr spcFirstLastPara="1" wrap="square" lIns="91425" tIns="91425" rIns="91425" bIns="91425" anchor="ctr" anchorCtr="0">
            <a:noAutofit/>
          </a:bodyPr>
          <a:lstStyle/>
          <a:p>
            <a:pPr marL="285750" lvl="0" indent="-285750">
              <a:buClr>
                <a:schemeClr val="bg2">
                  <a:lumMod val="75000"/>
                </a:schemeClr>
              </a:buClr>
              <a:buSzPct val="150000"/>
              <a:buFont typeface="Arial" panose="020B0604020202020204" pitchFamily="34" charset="0"/>
              <a:buChar char="•"/>
            </a:pPr>
            <a:r>
              <a:rPr lang="en-US" dirty="0">
                <a:latin typeface="+mn-lt"/>
              </a:rPr>
              <a:t>Future change in the GUI can be easily adopted by having simple change in coding. It is very user friendly, cost effective, feature rich and it provides very high level of security. It protects the unauthorized users. </a:t>
            </a:r>
            <a:br>
              <a:rPr lang="en-US" dirty="0">
                <a:latin typeface="+mn-lt"/>
              </a:rPr>
            </a:br>
            <a:endParaRPr lang="en-US" dirty="0">
              <a:latin typeface="+mn-lt"/>
            </a:endParaRPr>
          </a:p>
          <a:p>
            <a:pPr marL="285750" lvl="0" indent="-285750">
              <a:buClr>
                <a:schemeClr val="bg2">
                  <a:lumMod val="75000"/>
                </a:schemeClr>
              </a:buClr>
              <a:buSzPct val="150000"/>
              <a:buFont typeface="Arial" panose="020B0604020202020204" pitchFamily="34" charset="0"/>
              <a:buChar char="•"/>
            </a:pPr>
            <a:r>
              <a:rPr lang="en-US" dirty="0">
                <a:latin typeface="+mn-lt"/>
              </a:rPr>
              <a:t>Moreover, the system coding is so well designed that new operations can be easily incorporated without much modification. </a:t>
            </a:r>
            <a:br>
              <a:rPr lang="en-US" dirty="0">
                <a:latin typeface="+mn-lt"/>
              </a:rPr>
            </a:br>
            <a:endParaRPr lang="en-US" dirty="0">
              <a:latin typeface="+mn-lt"/>
            </a:endParaRPr>
          </a:p>
          <a:p>
            <a:pPr marL="285750" lvl="0" indent="-285750">
              <a:buClr>
                <a:schemeClr val="bg2">
                  <a:lumMod val="75000"/>
                </a:schemeClr>
              </a:buClr>
              <a:buSzPct val="150000"/>
              <a:buFont typeface="Arial" panose="020B0604020202020204" pitchFamily="34" charset="0"/>
              <a:buChar char="•"/>
            </a:pPr>
            <a:r>
              <a:rPr lang="en-US" dirty="0">
                <a:latin typeface="+mn-lt"/>
              </a:rPr>
              <a:t>Different Services to be added in the future are as follows: - </a:t>
            </a:r>
            <a:br>
              <a:rPr lang="en-US" dirty="0">
                <a:latin typeface="+mn-lt"/>
              </a:rPr>
            </a:br>
            <a:r>
              <a:rPr lang="en-US" dirty="0">
                <a:solidFill>
                  <a:schemeClr val="bg2">
                    <a:lumMod val="75000"/>
                  </a:schemeClr>
                </a:solidFill>
                <a:latin typeface="+mn-lt"/>
              </a:rPr>
              <a:t>1.</a:t>
            </a:r>
            <a:r>
              <a:rPr lang="en-US" dirty="0">
                <a:latin typeface="+mn-lt"/>
              </a:rPr>
              <a:t> Enhancing the performance. </a:t>
            </a:r>
            <a:br>
              <a:rPr lang="en-US" dirty="0">
                <a:latin typeface="+mn-lt"/>
              </a:rPr>
            </a:br>
            <a:r>
              <a:rPr lang="en-US" dirty="0">
                <a:solidFill>
                  <a:schemeClr val="bg2">
                    <a:lumMod val="75000"/>
                  </a:schemeClr>
                </a:solidFill>
                <a:latin typeface="+mn-lt"/>
              </a:rPr>
              <a:t>2.</a:t>
            </a:r>
            <a:r>
              <a:rPr lang="en-US" dirty="0">
                <a:latin typeface="+mn-lt"/>
              </a:rPr>
              <a:t> Application for IOS based devices. </a:t>
            </a:r>
            <a:br>
              <a:rPr lang="en-US" dirty="0">
                <a:latin typeface="+mn-lt"/>
              </a:rPr>
            </a:br>
            <a:r>
              <a:rPr lang="en-US" dirty="0">
                <a:solidFill>
                  <a:schemeClr val="bg2">
                    <a:lumMod val="75000"/>
                  </a:schemeClr>
                </a:solidFill>
                <a:latin typeface="+mn-lt"/>
              </a:rPr>
              <a:t>3.</a:t>
            </a:r>
            <a:r>
              <a:rPr lang="en-US" dirty="0">
                <a:latin typeface="+mn-lt"/>
              </a:rPr>
              <a:t> Live chat Bot</a:t>
            </a:r>
            <a:endParaRPr dirty="0">
              <a:latin typeface="+mn-lt"/>
            </a:endParaRPr>
          </a:p>
        </p:txBody>
      </p:sp>
      <p:grpSp>
        <p:nvGrpSpPr>
          <p:cNvPr id="420" name="Google Shape;420;p44"/>
          <p:cNvGrpSpPr/>
          <p:nvPr/>
        </p:nvGrpSpPr>
        <p:grpSpPr>
          <a:xfrm>
            <a:off x="0" y="3027194"/>
            <a:ext cx="2616128" cy="2116306"/>
            <a:chOff x="355450" y="2588488"/>
            <a:chExt cx="3505446" cy="2555024"/>
          </a:xfrm>
        </p:grpSpPr>
        <p:sp>
          <p:nvSpPr>
            <p:cNvPr id="421" name="Google Shape;421;p44"/>
            <p:cNvSpPr/>
            <p:nvPr/>
          </p:nvSpPr>
          <p:spPr>
            <a:xfrm>
              <a:off x="1940235" y="3764636"/>
              <a:ext cx="690478" cy="1271830"/>
            </a:xfrm>
            <a:custGeom>
              <a:avLst/>
              <a:gdLst/>
              <a:ahLst/>
              <a:cxnLst/>
              <a:rect l="l" t="t" r="r" b="b"/>
              <a:pathLst>
                <a:path w="25493" h="46957" extrusionOk="0">
                  <a:moveTo>
                    <a:pt x="20142" y="1"/>
                  </a:moveTo>
                  <a:cubicBezTo>
                    <a:pt x="19756" y="1"/>
                    <a:pt x="19325" y="67"/>
                    <a:pt x="18846" y="208"/>
                  </a:cubicBezTo>
                  <a:cubicBezTo>
                    <a:pt x="12311" y="2093"/>
                    <a:pt x="1" y="20817"/>
                    <a:pt x="274" y="27899"/>
                  </a:cubicBezTo>
                  <a:cubicBezTo>
                    <a:pt x="518" y="35011"/>
                    <a:pt x="12250" y="46957"/>
                    <a:pt x="12250" y="46957"/>
                  </a:cubicBezTo>
                  <a:lnTo>
                    <a:pt x="15928" y="44525"/>
                  </a:lnTo>
                  <a:cubicBezTo>
                    <a:pt x="15928" y="44525"/>
                    <a:pt x="10943" y="30999"/>
                    <a:pt x="11338" y="27200"/>
                  </a:cubicBezTo>
                  <a:cubicBezTo>
                    <a:pt x="11703" y="23400"/>
                    <a:pt x="19211" y="20573"/>
                    <a:pt x="20822" y="16500"/>
                  </a:cubicBezTo>
                  <a:cubicBezTo>
                    <a:pt x="22324" y="12758"/>
                    <a:pt x="25492" y="1"/>
                    <a:pt x="20142" y="1"/>
                  </a:cubicBez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4"/>
            <p:cNvSpPr/>
            <p:nvPr/>
          </p:nvSpPr>
          <p:spPr>
            <a:xfrm>
              <a:off x="2189691" y="3733407"/>
              <a:ext cx="1027469" cy="1410099"/>
            </a:xfrm>
            <a:custGeom>
              <a:avLst/>
              <a:gdLst/>
              <a:ahLst/>
              <a:cxnLst/>
              <a:rect l="l" t="t" r="r" b="b"/>
              <a:pathLst>
                <a:path w="37935" h="52062" extrusionOk="0">
                  <a:moveTo>
                    <a:pt x="20078" y="0"/>
                  </a:moveTo>
                  <a:cubicBezTo>
                    <a:pt x="14158" y="0"/>
                    <a:pt x="10062" y="1301"/>
                    <a:pt x="10062" y="1301"/>
                  </a:cubicBezTo>
                  <a:cubicBezTo>
                    <a:pt x="2979" y="15921"/>
                    <a:pt x="1" y="52061"/>
                    <a:pt x="1" y="52061"/>
                  </a:cubicBezTo>
                  <a:lnTo>
                    <a:pt x="37935" y="52061"/>
                  </a:lnTo>
                  <a:lnTo>
                    <a:pt x="35807" y="3428"/>
                  </a:lnTo>
                  <a:cubicBezTo>
                    <a:pt x="30176" y="758"/>
                    <a:pt x="24596" y="0"/>
                    <a:pt x="20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4"/>
            <p:cNvSpPr/>
            <p:nvPr/>
          </p:nvSpPr>
          <p:spPr>
            <a:xfrm>
              <a:off x="2621105" y="3526584"/>
              <a:ext cx="251945" cy="380463"/>
            </a:xfrm>
            <a:custGeom>
              <a:avLst/>
              <a:gdLst/>
              <a:ahLst/>
              <a:cxnLst/>
              <a:rect l="l" t="t" r="r" b="b"/>
              <a:pathLst>
                <a:path w="9302" h="14047" extrusionOk="0">
                  <a:moveTo>
                    <a:pt x="8602" y="0"/>
                  </a:moveTo>
                  <a:lnTo>
                    <a:pt x="1307" y="973"/>
                  </a:lnTo>
                  <a:lnTo>
                    <a:pt x="0" y="10335"/>
                  </a:lnTo>
                  <a:cubicBezTo>
                    <a:pt x="0" y="10335"/>
                    <a:pt x="912" y="13982"/>
                    <a:pt x="4468" y="14043"/>
                  </a:cubicBezTo>
                  <a:cubicBezTo>
                    <a:pt x="4529" y="14045"/>
                    <a:pt x="4590" y="14046"/>
                    <a:pt x="4650" y="14046"/>
                  </a:cubicBezTo>
                  <a:cubicBezTo>
                    <a:pt x="8097" y="14046"/>
                    <a:pt x="9301" y="10669"/>
                    <a:pt x="9301" y="10669"/>
                  </a:cubicBezTo>
                  <a:lnTo>
                    <a:pt x="8602" y="0"/>
                  </a:ln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4"/>
            <p:cNvSpPr/>
            <p:nvPr/>
          </p:nvSpPr>
          <p:spPr>
            <a:xfrm>
              <a:off x="2942173" y="2859286"/>
              <a:ext cx="516511" cy="777827"/>
            </a:xfrm>
            <a:custGeom>
              <a:avLst/>
              <a:gdLst/>
              <a:ahLst/>
              <a:cxnLst/>
              <a:rect l="l" t="t" r="r" b="b"/>
              <a:pathLst>
                <a:path w="19070" h="28718" extrusionOk="0">
                  <a:moveTo>
                    <a:pt x="5981" y="0"/>
                  </a:moveTo>
                  <a:cubicBezTo>
                    <a:pt x="5685" y="0"/>
                    <a:pt x="5393" y="26"/>
                    <a:pt x="5107" y="78"/>
                  </a:cubicBezTo>
                  <a:cubicBezTo>
                    <a:pt x="1399" y="746"/>
                    <a:pt x="0" y="3573"/>
                    <a:pt x="0" y="3573"/>
                  </a:cubicBezTo>
                  <a:lnTo>
                    <a:pt x="1399" y="6066"/>
                  </a:lnTo>
                  <a:cubicBezTo>
                    <a:pt x="1399" y="6066"/>
                    <a:pt x="2817" y="5215"/>
                    <a:pt x="3799" y="5215"/>
                  </a:cubicBezTo>
                  <a:cubicBezTo>
                    <a:pt x="4290" y="5215"/>
                    <a:pt x="4671" y="5427"/>
                    <a:pt x="4712" y="6066"/>
                  </a:cubicBezTo>
                  <a:cubicBezTo>
                    <a:pt x="4772" y="7281"/>
                    <a:pt x="3435" y="28042"/>
                    <a:pt x="3435" y="28042"/>
                  </a:cubicBezTo>
                  <a:cubicBezTo>
                    <a:pt x="5350" y="28548"/>
                    <a:pt x="7221" y="28717"/>
                    <a:pt x="8865" y="28717"/>
                  </a:cubicBezTo>
                  <a:cubicBezTo>
                    <a:pt x="12152" y="28717"/>
                    <a:pt x="14529" y="28042"/>
                    <a:pt x="14529" y="28042"/>
                  </a:cubicBezTo>
                  <a:cubicBezTo>
                    <a:pt x="19070" y="9880"/>
                    <a:pt x="11778" y="0"/>
                    <a:pt x="59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4"/>
            <p:cNvSpPr/>
            <p:nvPr/>
          </p:nvSpPr>
          <p:spPr>
            <a:xfrm>
              <a:off x="2865603" y="2802109"/>
              <a:ext cx="193495" cy="221474"/>
            </a:xfrm>
            <a:custGeom>
              <a:avLst/>
              <a:gdLst/>
              <a:ahLst/>
              <a:cxnLst/>
              <a:rect l="l" t="t" r="r" b="b"/>
              <a:pathLst>
                <a:path w="7144" h="8177" extrusionOk="0">
                  <a:moveTo>
                    <a:pt x="1460" y="0"/>
                  </a:moveTo>
                  <a:cubicBezTo>
                    <a:pt x="791" y="0"/>
                    <a:pt x="1" y="1642"/>
                    <a:pt x="274" y="2128"/>
                  </a:cubicBezTo>
                  <a:cubicBezTo>
                    <a:pt x="426" y="2432"/>
                    <a:pt x="1824" y="3617"/>
                    <a:pt x="2858" y="4438"/>
                  </a:cubicBezTo>
                  <a:lnTo>
                    <a:pt x="2554" y="4438"/>
                  </a:lnTo>
                  <a:lnTo>
                    <a:pt x="2767" y="5167"/>
                  </a:lnTo>
                  <a:lnTo>
                    <a:pt x="5715" y="8177"/>
                  </a:lnTo>
                  <a:lnTo>
                    <a:pt x="6171" y="7903"/>
                  </a:lnTo>
                  <a:cubicBezTo>
                    <a:pt x="6201" y="7903"/>
                    <a:pt x="6475" y="5958"/>
                    <a:pt x="5472" y="5167"/>
                  </a:cubicBezTo>
                  <a:cubicBezTo>
                    <a:pt x="5168" y="4924"/>
                    <a:pt x="4833" y="4772"/>
                    <a:pt x="4438" y="4681"/>
                  </a:cubicBezTo>
                  <a:cubicBezTo>
                    <a:pt x="5320" y="3374"/>
                    <a:pt x="7144" y="639"/>
                    <a:pt x="6718" y="335"/>
                  </a:cubicBezTo>
                  <a:cubicBezTo>
                    <a:pt x="6438" y="137"/>
                    <a:pt x="5702" y="2"/>
                    <a:pt x="5058" y="2"/>
                  </a:cubicBezTo>
                  <a:cubicBezTo>
                    <a:pt x="4514" y="2"/>
                    <a:pt x="4035" y="98"/>
                    <a:pt x="3952" y="335"/>
                  </a:cubicBezTo>
                  <a:cubicBezTo>
                    <a:pt x="3770" y="882"/>
                    <a:pt x="3618" y="3435"/>
                    <a:pt x="3618" y="3435"/>
                  </a:cubicBezTo>
                  <a:cubicBezTo>
                    <a:pt x="3618" y="3435"/>
                    <a:pt x="2098" y="0"/>
                    <a:pt x="1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4"/>
            <p:cNvSpPr/>
            <p:nvPr/>
          </p:nvSpPr>
          <p:spPr>
            <a:xfrm>
              <a:off x="2393047" y="2885911"/>
              <a:ext cx="802718" cy="680213"/>
            </a:xfrm>
            <a:custGeom>
              <a:avLst/>
              <a:gdLst/>
              <a:ahLst/>
              <a:cxnLst/>
              <a:rect l="l" t="t" r="r" b="b"/>
              <a:pathLst>
                <a:path w="29637" h="25114" extrusionOk="0">
                  <a:moveTo>
                    <a:pt x="13723" y="0"/>
                  </a:moveTo>
                  <a:cubicBezTo>
                    <a:pt x="9371" y="0"/>
                    <a:pt x="5005" y="1700"/>
                    <a:pt x="3040" y="4353"/>
                  </a:cubicBezTo>
                  <a:cubicBezTo>
                    <a:pt x="0" y="8426"/>
                    <a:pt x="2128" y="13381"/>
                    <a:pt x="2128" y="13381"/>
                  </a:cubicBezTo>
                  <a:lnTo>
                    <a:pt x="16992" y="25113"/>
                  </a:lnTo>
                  <a:cubicBezTo>
                    <a:pt x="29636" y="19551"/>
                    <a:pt x="26688" y="5265"/>
                    <a:pt x="20457" y="1648"/>
                  </a:cubicBezTo>
                  <a:cubicBezTo>
                    <a:pt x="18479" y="509"/>
                    <a:pt x="16103" y="0"/>
                    <a:pt x="137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4"/>
            <p:cNvSpPr/>
            <p:nvPr/>
          </p:nvSpPr>
          <p:spPr>
            <a:xfrm>
              <a:off x="2376579" y="3096011"/>
              <a:ext cx="571385" cy="534766"/>
            </a:xfrm>
            <a:custGeom>
              <a:avLst/>
              <a:gdLst/>
              <a:ahLst/>
              <a:cxnLst/>
              <a:rect l="l" t="t" r="r" b="b"/>
              <a:pathLst>
                <a:path w="21096" h="19744" extrusionOk="0">
                  <a:moveTo>
                    <a:pt x="3922" y="0"/>
                  </a:moveTo>
                  <a:cubicBezTo>
                    <a:pt x="2645" y="2371"/>
                    <a:pt x="0" y="15441"/>
                    <a:pt x="6140" y="18998"/>
                  </a:cubicBezTo>
                  <a:cubicBezTo>
                    <a:pt x="7222" y="19535"/>
                    <a:pt x="8405" y="19743"/>
                    <a:pt x="9586" y="19743"/>
                  </a:cubicBezTo>
                  <a:cubicBezTo>
                    <a:pt x="13613" y="19743"/>
                    <a:pt x="17630" y="17326"/>
                    <a:pt x="17630" y="17326"/>
                  </a:cubicBezTo>
                  <a:lnTo>
                    <a:pt x="17630" y="14864"/>
                  </a:lnTo>
                  <a:cubicBezTo>
                    <a:pt x="17995" y="15046"/>
                    <a:pt x="18360" y="15168"/>
                    <a:pt x="18755" y="15168"/>
                  </a:cubicBezTo>
                  <a:cubicBezTo>
                    <a:pt x="20031" y="15168"/>
                    <a:pt x="21095" y="14104"/>
                    <a:pt x="21095" y="12827"/>
                  </a:cubicBezTo>
                  <a:cubicBezTo>
                    <a:pt x="21095" y="11490"/>
                    <a:pt x="20031" y="10456"/>
                    <a:pt x="18755" y="10456"/>
                  </a:cubicBezTo>
                  <a:cubicBezTo>
                    <a:pt x="17995" y="10456"/>
                    <a:pt x="17296" y="10821"/>
                    <a:pt x="16870" y="11399"/>
                  </a:cubicBezTo>
                  <a:cubicBezTo>
                    <a:pt x="12432" y="8754"/>
                    <a:pt x="14104" y="3131"/>
                    <a:pt x="14104" y="3131"/>
                  </a:cubicBezTo>
                  <a:lnTo>
                    <a:pt x="14104" y="3131"/>
                  </a:lnTo>
                  <a:cubicBezTo>
                    <a:pt x="13331" y="3251"/>
                    <a:pt x="12603" y="3304"/>
                    <a:pt x="11920" y="3304"/>
                  </a:cubicBezTo>
                  <a:cubicBezTo>
                    <a:pt x="6531" y="3304"/>
                    <a:pt x="3922" y="1"/>
                    <a:pt x="3922" y="0"/>
                  </a:cubicBez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4"/>
            <p:cNvSpPr/>
            <p:nvPr/>
          </p:nvSpPr>
          <p:spPr>
            <a:xfrm>
              <a:off x="2854092" y="3781619"/>
              <a:ext cx="1006804" cy="1166768"/>
            </a:xfrm>
            <a:custGeom>
              <a:avLst/>
              <a:gdLst/>
              <a:ahLst/>
              <a:cxnLst/>
              <a:rect l="l" t="t" r="r" b="b"/>
              <a:pathLst>
                <a:path w="37172" h="43078" extrusionOk="0">
                  <a:moveTo>
                    <a:pt x="9885" y="0"/>
                  </a:moveTo>
                  <a:cubicBezTo>
                    <a:pt x="8827" y="0"/>
                    <a:pt x="7916" y="261"/>
                    <a:pt x="7204" y="828"/>
                  </a:cubicBezTo>
                  <a:cubicBezTo>
                    <a:pt x="1793" y="10220"/>
                    <a:pt x="22918" y="21223"/>
                    <a:pt x="22766" y="24962"/>
                  </a:cubicBezTo>
                  <a:cubicBezTo>
                    <a:pt x="22584" y="29430"/>
                    <a:pt x="12462" y="38397"/>
                    <a:pt x="12462" y="38397"/>
                  </a:cubicBezTo>
                  <a:cubicBezTo>
                    <a:pt x="12462" y="38397"/>
                    <a:pt x="9811" y="35266"/>
                    <a:pt x="6412" y="35266"/>
                  </a:cubicBezTo>
                  <a:cubicBezTo>
                    <a:pt x="5891" y="35266"/>
                    <a:pt x="5352" y="35339"/>
                    <a:pt x="4803" y="35509"/>
                  </a:cubicBezTo>
                  <a:cubicBezTo>
                    <a:pt x="669" y="36816"/>
                    <a:pt x="304" y="37758"/>
                    <a:pt x="1185" y="38488"/>
                  </a:cubicBezTo>
                  <a:cubicBezTo>
                    <a:pt x="1185" y="38488"/>
                    <a:pt x="0" y="39217"/>
                    <a:pt x="608" y="39977"/>
                  </a:cubicBezTo>
                  <a:cubicBezTo>
                    <a:pt x="750" y="40159"/>
                    <a:pt x="1084" y="40220"/>
                    <a:pt x="1467" y="40220"/>
                  </a:cubicBezTo>
                  <a:cubicBezTo>
                    <a:pt x="2232" y="40220"/>
                    <a:pt x="3191" y="39977"/>
                    <a:pt x="3192" y="39977"/>
                  </a:cubicBezTo>
                  <a:lnTo>
                    <a:pt x="3192" y="39977"/>
                  </a:lnTo>
                  <a:cubicBezTo>
                    <a:pt x="3191" y="39977"/>
                    <a:pt x="1155" y="41801"/>
                    <a:pt x="2188" y="42500"/>
                  </a:cubicBezTo>
                  <a:cubicBezTo>
                    <a:pt x="2303" y="42583"/>
                    <a:pt x="2442" y="42620"/>
                    <a:pt x="2600" y="42620"/>
                  </a:cubicBezTo>
                  <a:cubicBezTo>
                    <a:pt x="3690" y="42620"/>
                    <a:pt x="5676" y="40872"/>
                    <a:pt x="6834" y="40872"/>
                  </a:cubicBezTo>
                  <a:cubicBezTo>
                    <a:pt x="6969" y="40872"/>
                    <a:pt x="7094" y="40896"/>
                    <a:pt x="7204" y="40950"/>
                  </a:cubicBezTo>
                  <a:cubicBezTo>
                    <a:pt x="8010" y="41333"/>
                    <a:pt x="9564" y="43078"/>
                    <a:pt x="11485" y="43078"/>
                  </a:cubicBezTo>
                  <a:cubicBezTo>
                    <a:pt x="12462" y="43078"/>
                    <a:pt x="13534" y="42626"/>
                    <a:pt x="14651" y="41315"/>
                  </a:cubicBezTo>
                  <a:cubicBezTo>
                    <a:pt x="14651" y="41315"/>
                    <a:pt x="34286" y="36482"/>
                    <a:pt x="35654" y="27576"/>
                  </a:cubicBezTo>
                  <a:cubicBezTo>
                    <a:pt x="37172" y="17630"/>
                    <a:pt x="18586" y="0"/>
                    <a:pt x="9885" y="0"/>
                  </a:cubicBezTo>
                  <a:close/>
                </a:path>
              </a:pathLst>
            </a:custGeom>
            <a:solidFill>
              <a:srgbClr val="C76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4"/>
            <p:cNvSpPr/>
            <p:nvPr/>
          </p:nvSpPr>
          <p:spPr>
            <a:xfrm>
              <a:off x="391663" y="4600133"/>
              <a:ext cx="1080989" cy="543379"/>
            </a:xfrm>
            <a:custGeom>
              <a:avLst/>
              <a:gdLst/>
              <a:ahLst/>
              <a:cxnLst/>
              <a:rect l="l" t="t" r="r" b="b"/>
              <a:pathLst>
                <a:path w="39911" h="20062" extrusionOk="0">
                  <a:moveTo>
                    <a:pt x="4529" y="0"/>
                  </a:moveTo>
                  <a:cubicBezTo>
                    <a:pt x="1794" y="7690"/>
                    <a:pt x="0" y="20061"/>
                    <a:pt x="0" y="20061"/>
                  </a:cubicBezTo>
                  <a:lnTo>
                    <a:pt x="39910" y="20061"/>
                  </a:lnTo>
                  <a:lnTo>
                    <a:pt x="363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4"/>
            <p:cNvSpPr/>
            <p:nvPr/>
          </p:nvSpPr>
          <p:spPr>
            <a:xfrm>
              <a:off x="1114487" y="3719187"/>
              <a:ext cx="1279658" cy="586228"/>
            </a:xfrm>
            <a:custGeom>
              <a:avLst/>
              <a:gdLst/>
              <a:ahLst/>
              <a:cxnLst/>
              <a:rect l="l" t="t" r="r" b="b"/>
              <a:pathLst>
                <a:path w="47246" h="21644" extrusionOk="0">
                  <a:moveTo>
                    <a:pt x="45695" y="1"/>
                  </a:moveTo>
                  <a:cubicBezTo>
                    <a:pt x="44794" y="1"/>
                    <a:pt x="42869" y="783"/>
                    <a:pt x="41339" y="1856"/>
                  </a:cubicBezTo>
                  <a:cubicBezTo>
                    <a:pt x="38239" y="3984"/>
                    <a:pt x="35655" y="7996"/>
                    <a:pt x="35655" y="7996"/>
                  </a:cubicBezTo>
                  <a:cubicBezTo>
                    <a:pt x="35655" y="7996"/>
                    <a:pt x="29757" y="10292"/>
                    <a:pt x="23455" y="10292"/>
                  </a:cubicBezTo>
                  <a:cubicBezTo>
                    <a:pt x="18179" y="10292"/>
                    <a:pt x="12619" y="8682"/>
                    <a:pt x="10001" y="2768"/>
                  </a:cubicBezTo>
                  <a:lnTo>
                    <a:pt x="1" y="8573"/>
                  </a:lnTo>
                  <a:cubicBezTo>
                    <a:pt x="1" y="8573"/>
                    <a:pt x="2949" y="21644"/>
                    <a:pt x="16384" y="21644"/>
                  </a:cubicBezTo>
                  <a:cubicBezTo>
                    <a:pt x="26840" y="21613"/>
                    <a:pt x="36962" y="11522"/>
                    <a:pt x="36962" y="11522"/>
                  </a:cubicBezTo>
                  <a:cubicBezTo>
                    <a:pt x="37345" y="11582"/>
                    <a:pt x="37731" y="11610"/>
                    <a:pt x="38117" y="11610"/>
                  </a:cubicBezTo>
                  <a:cubicBezTo>
                    <a:pt x="41398" y="11610"/>
                    <a:pt x="44610" y="9593"/>
                    <a:pt x="45290" y="8695"/>
                  </a:cubicBezTo>
                  <a:cubicBezTo>
                    <a:pt x="45829" y="7984"/>
                    <a:pt x="45497" y="7303"/>
                    <a:pt x="44792" y="7303"/>
                  </a:cubicBezTo>
                  <a:cubicBezTo>
                    <a:pt x="44503" y="7303"/>
                    <a:pt x="44151" y="7418"/>
                    <a:pt x="43771" y="7692"/>
                  </a:cubicBezTo>
                  <a:cubicBezTo>
                    <a:pt x="43260" y="8052"/>
                    <a:pt x="42816" y="8194"/>
                    <a:pt x="42479" y="8194"/>
                  </a:cubicBezTo>
                  <a:cubicBezTo>
                    <a:pt x="41933" y="8194"/>
                    <a:pt x="41668" y="7820"/>
                    <a:pt x="41856" y="7388"/>
                  </a:cubicBezTo>
                  <a:cubicBezTo>
                    <a:pt x="43254" y="4196"/>
                    <a:pt x="46537" y="3528"/>
                    <a:pt x="46901" y="2646"/>
                  </a:cubicBezTo>
                  <a:cubicBezTo>
                    <a:pt x="47245" y="1806"/>
                    <a:pt x="46400" y="1650"/>
                    <a:pt x="45725" y="1650"/>
                  </a:cubicBezTo>
                  <a:cubicBezTo>
                    <a:pt x="45326" y="1650"/>
                    <a:pt x="44987" y="1704"/>
                    <a:pt x="44987" y="1704"/>
                  </a:cubicBezTo>
                  <a:cubicBezTo>
                    <a:pt x="44987" y="1704"/>
                    <a:pt x="46294" y="1035"/>
                    <a:pt x="46202" y="275"/>
                  </a:cubicBezTo>
                  <a:cubicBezTo>
                    <a:pt x="46180" y="87"/>
                    <a:pt x="45994" y="1"/>
                    <a:pt x="45695" y="1"/>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4"/>
            <p:cNvSpPr/>
            <p:nvPr/>
          </p:nvSpPr>
          <p:spPr>
            <a:xfrm>
              <a:off x="981119" y="3434657"/>
              <a:ext cx="471767" cy="650934"/>
            </a:xfrm>
            <a:custGeom>
              <a:avLst/>
              <a:gdLst/>
              <a:ahLst/>
              <a:cxnLst/>
              <a:rect l="l" t="t" r="r" b="b"/>
              <a:pathLst>
                <a:path w="17418" h="24033" extrusionOk="0">
                  <a:moveTo>
                    <a:pt x="8120" y="1"/>
                  </a:moveTo>
                  <a:cubicBezTo>
                    <a:pt x="8018" y="1"/>
                    <a:pt x="7916" y="7"/>
                    <a:pt x="7812" y="20"/>
                  </a:cubicBezTo>
                  <a:cubicBezTo>
                    <a:pt x="1" y="963"/>
                    <a:pt x="5989" y="24033"/>
                    <a:pt x="5989" y="24033"/>
                  </a:cubicBezTo>
                  <a:cubicBezTo>
                    <a:pt x="14196" y="23060"/>
                    <a:pt x="17418" y="16768"/>
                    <a:pt x="17418" y="16768"/>
                  </a:cubicBezTo>
                  <a:cubicBezTo>
                    <a:pt x="13567" y="5599"/>
                    <a:pt x="11109" y="1"/>
                    <a:pt x="8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4"/>
            <p:cNvSpPr/>
            <p:nvPr/>
          </p:nvSpPr>
          <p:spPr>
            <a:xfrm>
              <a:off x="436950" y="3399501"/>
              <a:ext cx="986300" cy="1372234"/>
            </a:xfrm>
            <a:custGeom>
              <a:avLst/>
              <a:gdLst/>
              <a:ahLst/>
              <a:cxnLst/>
              <a:rect l="l" t="t" r="r" b="b"/>
              <a:pathLst>
                <a:path w="36415" h="50664" extrusionOk="0">
                  <a:moveTo>
                    <a:pt x="17901" y="0"/>
                  </a:moveTo>
                  <a:cubicBezTo>
                    <a:pt x="13376" y="0"/>
                    <a:pt x="7780" y="754"/>
                    <a:pt x="2128" y="3416"/>
                  </a:cubicBezTo>
                  <a:cubicBezTo>
                    <a:pt x="2128" y="3416"/>
                    <a:pt x="0" y="38553"/>
                    <a:pt x="0" y="46152"/>
                  </a:cubicBezTo>
                  <a:cubicBezTo>
                    <a:pt x="0" y="46152"/>
                    <a:pt x="8635" y="50664"/>
                    <a:pt x="19958" y="50664"/>
                  </a:cubicBezTo>
                  <a:cubicBezTo>
                    <a:pt x="25077" y="50664"/>
                    <a:pt x="30746" y="49742"/>
                    <a:pt x="36414" y="47064"/>
                  </a:cubicBezTo>
                  <a:cubicBezTo>
                    <a:pt x="36414" y="47064"/>
                    <a:pt x="34955" y="15939"/>
                    <a:pt x="27903" y="1288"/>
                  </a:cubicBezTo>
                  <a:cubicBezTo>
                    <a:pt x="27903" y="1288"/>
                    <a:pt x="23816" y="0"/>
                    <a:pt x="17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a:off x="837053" y="3217840"/>
              <a:ext cx="252784" cy="380463"/>
            </a:xfrm>
            <a:custGeom>
              <a:avLst/>
              <a:gdLst/>
              <a:ahLst/>
              <a:cxnLst/>
              <a:rect l="l" t="t" r="r" b="b"/>
              <a:pathLst>
                <a:path w="9333" h="14047" extrusionOk="0">
                  <a:moveTo>
                    <a:pt x="700" y="1"/>
                  </a:moveTo>
                  <a:lnTo>
                    <a:pt x="1" y="10670"/>
                  </a:lnTo>
                  <a:cubicBezTo>
                    <a:pt x="1" y="10670"/>
                    <a:pt x="1234" y="14047"/>
                    <a:pt x="4653" y="14047"/>
                  </a:cubicBezTo>
                  <a:cubicBezTo>
                    <a:pt x="4713" y="14047"/>
                    <a:pt x="4773" y="14046"/>
                    <a:pt x="4833" y="14044"/>
                  </a:cubicBezTo>
                  <a:cubicBezTo>
                    <a:pt x="8420" y="13983"/>
                    <a:pt x="9332" y="10335"/>
                    <a:pt x="9332" y="10335"/>
                  </a:cubicBezTo>
                  <a:lnTo>
                    <a:pt x="7964" y="1004"/>
                  </a:lnTo>
                  <a:lnTo>
                    <a:pt x="700" y="1"/>
                  </a:ln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4"/>
            <p:cNvSpPr/>
            <p:nvPr/>
          </p:nvSpPr>
          <p:spPr>
            <a:xfrm>
              <a:off x="643583" y="2588488"/>
              <a:ext cx="677585" cy="667564"/>
            </a:xfrm>
            <a:custGeom>
              <a:avLst/>
              <a:gdLst/>
              <a:ahLst/>
              <a:cxnLst/>
              <a:rect l="l" t="t" r="r" b="b"/>
              <a:pathLst>
                <a:path w="25017" h="24647" extrusionOk="0">
                  <a:moveTo>
                    <a:pt x="16036" y="1"/>
                  </a:moveTo>
                  <a:cubicBezTo>
                    <a:pt x="12549" y="1"/>
                    <a:pt x="8690" y="1262"/>
                    <a:pt x="6566" y="3449"/>
                  </a:cubicBezTo>
                  <a:cubicBezTo>
                    <a:pt x="6566" y="3449"/>
                    <a:pt x="6149" y="3376"/>
                    <a:pt x="5539" y="3376"/>
                  </a:cubicBezTo>
                  <a:cubicBezTo>
                    <a:pt x="4103" y="3376"/>
                    <a:pt x="1595" y="3780"/>
                    <a:pt x="912" y="6489"/>
                  </a:cubicBezTo>
                  <a:cubicBezTo>
                    <a:pt x="1" y="10319"/>
                    <a:pt x="1733" y="12295"/>
                    <a:pt x="1733" y="12295"/>
                  </a:cubicBezTo>
                  <a:cubicBezTo>
                    <a:pt x="1733" y="12295"/>
                    <a:pt x="669" y="14118"/>
                    <a:pt x="1064" y="17766"/>
                  </a:cubicBezTo>
                  <a:cubicBezTo>
                    <a:pt x="1490" y="21413"/>
                    <a:pt x="3922" y="24270"/>
                    <a:pt x="7691" y="24635"/>
                  </a:cubicBezTo>
                  <a:cubicBezTo>
                    <a:pt x="7759" y="24642"/>
                    <a:pt x="7829" y="24646"/>
                    <a:pt x="7900" y="24646"/>
                  </a:cubicBezTo>
                  <a:cubicBezTo>
                    <a:pt x="12256" y="24646"/>
                    <a:pt x="21673" y="11109"/>
                    <a:pt x="21673" y="11109"/>
                  </a:cubicBezTo>
                  <a:cubicBezTo>
                    <a:pt x="21673" y="11109"/>
                    <a:pt x="25016" y="8404"/>
                    <a:pt x="23071" y="3449"/>
                  </a:cubicBezTo>
                  <a:cubicBezTo>
                    <a:pt x="22125" y="1064"/>
                    <a:pt x="19237" y="1"/>
                    <a:pt x="16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4"/>
            <p:cNvSpPr/>
            <p:nvPr/>
          </p:nvSpPr>
          <p:spPr>
            <a:xfrm>
              <a:off x="758018" y="2787294"/>
              <a:ext cx="571385" cy="534739"/>
            </a:xfrm>
            <a:custGeom>
              <a:avLst/>
              <a:gdLst/>
              <a:ahLst/>
              <a:cxnLst/>
              <a:rect l="l" t="t" r="r" b="b"/>
              <a:pathLst>
                <a:path w="21096" h="19743" extrusionOk="0">
                  <a:moveTo>
                    <a:pt x="17174" y="0"/>
                  </a:moveTo>
                  <a:cubicBezTo>
                    <a:pt x="17174" y="0"/>
                    <a:pt x="14613" y="3304"/>
                    <a:pt x="9192" y="3304"/>
                  </a:cubicBezTo>
                  <a:cubicBezTo>
                    <a:pt x="8505" y="3304"/>
                    <a:pt x="7771" y="3251"/>
                    <a:pt x="6992" y="3131"/>
                  </a:cubicBezTo>
                  <a:lnTo>
                    <a:pt x="6992" y="3131"/>
                  </a:lnTo>
                  <a:cubicBezTo>
                    <a:pt x="6992" y="3131"/>
                    <a:pt x="8663" y="8754"/>
                    <a:pt x="4226" y="11398"/>
                  </a:cubicBezTo>
                  <a:cubicBezTo>
                    <a:pt x="3800" y="10851"/>
                    <a:pt x="3101" y="10456"/>
                    <a:pt x="2341" y="10456"/>
                  </a:cubicBezTo>
                  <a:cubicBezTo>
                    <a:pt x="1064" y="10456"/>
                    <a:pt x="1" y="11520"/>
                    <a:pt x="1" y="12827"/>
                  </a:cubicBezTo>
                  <a:cubicBezTo>
                    <a:pt x="1" y="14104"/>
                    <a:pt x="1064" y="15167"/>
                    <a:pt x="2341" y="15167"/>
                  </a:cubicBezTo>
                  <a:cubicBezTo>
                    <a:pt x="2767" y="15167"/>
                    <a:pt x="3101" y="15046"/>
                    <a:pt x="3466" y="14864"/>
                  </a:cubicBezTo>
                  <a:lnTo>
                    <a:pt x="3466" y="17326"/>
                  </a:lnTo>
                  <a:cubicBezTo>
                    <a:pt x="3466" y="17326"/>
                    <a:pt x="7482" y="19743"/>
                    <a:pt x="11524" y="19743"/>
                  </a:cubicBezTo>
                  <a:cubicBezTo>
                    <a:pt x="12709" y="19743"/>
                    <a:pt x="13897" y="19535"/>
                    <a:pt x="14986" y="18997"/>
                  </a:cubicBezTo>
                  <a:cubicBezTo>
                    <a:pt x="21095" y="15441"/>
                    <a:pt x="18481" y="2371"/>
                    <a:pt x="17174" y="0"/>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4"/>
            <p:cNvSpPr/>
            <p:nvPr/>
          </p:nvSpPr>
          <p:spPr>
            <a:xfrm>
              <a:off x="589250" y="3140566"/>
              <a:ext cx="1176464" cy="1233315"/>
            </a:xfrm>
            <a:custGeom>
              <a:avLst/>
              <a:gdLst/>
              <a:ahLst/>
              <a:cxnLst/>
              <a:rect l="l" t="t" r="r" b="b"/>
              <a:pathLst>
                <a:path w="43436" h="45535" extrusionOk="0">
                  <a:moveTo>
                    <a:pt x="39529" y="1"/>
                  </a:moveTo>
                  <a:cubicBezTo>
                    <a:pt x="39496" y="1"/>
                    <a:pt x="39461" y="9"/>
                    <a:pt x="39424" y="27"/>
                  </a:cubicBezTo>
                  <a:cubicBezTo>
                    <a:pt x="38360" y="574"/>
                    <a:pt x="36080" y="11365"/>
                    <a:pt x="36080" y="11365"/>
                  </a:cubicBezTo>
                  <a:cubicBezTo>
                    <a:pt x="36080" y="11365"/>
                    <a:pt x="26961" y="30544"/>
                    <a:pt x="22797" y="30544"/>
                  </a:cubicBezTo>
                  <a:cubicBezTo>
                    <a:pt x="18603" y="30544"/>
                    <a:pt x="11672" y="24283"/>
                    <a:pt x="11672" y="24283"/>
                  </a:cubicBezTo>
                  <a:lnTo>
                    <a:pt x="0" y="34891"/>
                  </a:lnTo>
                  <a:cubicBezTo>
                    <a:pt x="0" y="34891"/>
                    <a:pt x="7897" y="45535"/>
                    <a:pt x="18261" y="45535"/>
                  </a:cubicBezTo>
                  <a:cubicBezTo>
                    <a:pt x="19382" y="45535"/>
                    <a:pt x="20531" y="45410"/>
                    <a:pt x="21703" y="45134"/>
                  </a:cubicBezTo>
                  <a:cubicBezTo>
                    <a:pt x="35290" y="41943"/>
                    <a:pt x="38816" y="14678"/>
                    <a:pt x="38816" y="14678"/>
                  </a:cubicBezTo>
                  <a:cubicBezTo>
                    <a:pt x="38816" y="14678"/>
                    <a:pt x="43436" y="13553"/>
                    <a:pt x="43436" y="11395"/>
                  </a:cubicBezTo>
                  <a:cubicBezTo>
                    <a:pt x="43436" y="7170"/>
                    <a:pt x="39849" y="6684"/>
                    <a:pt x="39849" y="6684"/>
                  </a:cubicBezTo>
                  <a:cubicBezTo>
                    <a:pt x="39849" y="6684"/>
                    <a:pt x="40444" y="1"/>
                    <a:pt x="39529" y="1"/>
                  </a:cubicBezTo>
                  <a:close/>
                </a:path>
              </a:pathLst>
            </a:custGeom>
            <a:solidFill>
              <a:srgbClr val="F1AE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4"/>
            <p:cNvSpPr/>
            <p:nvPr/>
          </p:nvSpPr>
          <p:spPr>
            <a:xfrm>
              <a:off x="355450" y="3480865"/>
              <a:ext cx="619109" cy="664828"/>
            </a:xfrm>
            <a:custGeom>
              <a:avLst/>
              <a:gdLst/>
              <a:ahLst/>
              <a:cxnLst/>
              <a:rect l="l" t="t" r="r" b="b"/>
              <a:pathLst>
                <a:path w="22858" h="24546" extrusionOk="0">
                  <a:moveTo>
                    <a:pt x="6728" y="1"/>
                  </a:moveTo>
                  <a:cubicBezTo>
                    <a:pt x="6145" y="1"/>
                    <a:pt x="5610" y="129"/>
                    <a:pt x="5137" y="412"/>
                  </a:cubicBezTo>
                  <a:cubicBezTo>
                    <a:pt x="0" y="3451"/>
                    <a:pt x="2371" y="16126"/>
                    <a:pt x="7812" y="24546"/>
                  </a:cubicBezTo>
                  <a:cubicBezTo>
                    <a:pt x="7812" y="24546"/>
                    <a:pt x="18177" y="21415"/>
                    <a:pt x="22858" y="12479"/>
                  </a:cubicBezTo>
                  <a:cubicBezTo>
                    <a:pt x="22802" y="12479"/>
                    <a:pt x="12474" y="1"/>
                    <a:pt x="67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FLOW</a:t>
            </a:r>
          </a:p>
        </p:txBody>
      </p:sp>
      <p:pic>
        <p:nvPicPr>
          <p:cNvPr id="4" name="Picture 3"/>
          <p:cNvPicPr/>
          <p:nvPr/>
        </p:nvPicPr>
        <p:blipFill>
          <a:blip r:embed="rId2"/>
          <a:stretch>
            <a:fillRect/>
          </a:stretch>
        </p:blipFill>
        <p:spPr>
          <a:xfrm>
            <a:off x="2229196" y="1128930"/>
            <a:ext cx="4788132" cy="4021714"/>
          </a:xfrm>
          <a:prstGeom prst="rect">
            <a:avLst/>
          </a:prstGeom>
        </p:spPr>
      </p:pic>
    </p:spTree>
    <p:extLst>
      <p:ext uri="{BB962C8B-B14F-4D97-AF65-F5344CB8AC3E}">
        <p14:creationId xmlns:p14="http://schemas.microsoft.com/office/powerpoint/2010/main" val="108996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72AF-8B9A-D681-1308-5A60694AC539}"/>
              </a:ext>
            </a:extLst>
          </p:cNvPr>
          <p:cNvSpPr>
            <a:spLocks noGrp="1"/>
          </p:cNvSpPr>
          <p:nvPr>
            <p:ph type="title"/>
          </p:nvPr>
        </p:nvSpPr>
        <p:spPr/>
        <p:txBody>
          <a:bodyPr/>
          <a:lstStyle/>
          <a:p>
            <a:r>
              <a:rPr lang="en-IN" dirty="0"/>
              <a:t>Use Case Diagram</a:t>
            </a:r>
          </a:p>
        </p:txBody>
      </p:sp>
      <p:pic>
        <p:nvPicPr>
          <p:cNvPr id="3" name="Picture 2">
            <a:extLst>
              <a:ext uri="{FF2B5EF4-FFF2-40B4-BE49-F238E27FC236}">
                <a16:creationId xmlns:a16="http://schemas.microsoft.com/office/drawing/2014/main" id="{C5226FCD-CFFD-BEAE-45C1-B46899FDCA17}"/>
              </a:ext>
            </a:extLst>
          </p:cNvPr>
          <p:cNvPicPr/>
          <p:nvPr/>
        </p:nvPicPr>
        <p:blipFill>
          <a:blip r:embed="rId2"/>
          <a:stretch>
            <a:fillRect/>
          </a:stretch>
        </p:blipFill>
        <p:spPr>
          <a:xfrm>
            <a:off x="1776483" y="1010950"/>
            <a:ext cx="5189312" cy="3694300"/>
          </a:xfrm>
          <a:prstGeom prst="rect">
            <a:avLst/>
          </a:prstGeom>
        </p:spPr>
      </p:pic>
    </p:spTree>
    <p:extLst>
      <p:ext uri="{BB962C8B-B14F-4D97-AF65-F5344CB8AC3E}">
        <p14:creationId xmlns:p14="http://schemas.microsoft.com/office/powerpoint/2010/main" val="232094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Rectangle 2"/>
          <p:cNvSpPr/>
          <p:nvPr/>
        </p:nvSpPr>
        <p:spPr>
          <a:xfrm>
            <a:off x="263236" y="1448366"/>
            <a:ext cx="8617527" cy="2400657"/>
          </a:xfrm>
          <a:prstGeom prst="rect">
            <a:avLst/>
          </a:prstGeom>
        </p:spPr>
        <p:txBody>
          <a:bodyPr wrap="square">
            <a:spAutoFit/>
          </a:bodyPr>
          <a:lstStyle/>
          <a:p>
            <a:pPr marL="285750" indent="-285750">
              <a:buClr>
                <a:schemeClr val="bg2">
                  <a:lumMod val="75000"/>
                </a:schemeClr>
              </a:buClr>
              <a:buSzPct val="150000"/>
              <a:buFont typeface="Arial" panose="020B0604020202020204" pitchFamily="34" charset="0"/>
              <a:buChar char="•"/>
            </a:pPr>
            <a:r>
              <a:rPr lang="en-US" sz="1500" dirty="0"/>
              <a:t>The web application will have the benefits of easy access because it is being developed as a simple web application</a:t>
            </a:r>
            <a:r>
              <a:rPr lang="en-IN" sz="1500" dirty="0"/>
              <a:t>. </a:t>
            </a:r>
          </a:p>
          <a:p>
            <a:pPr marL="285750" indent="-285750">
              <a:buClr>
                <a:schemeClr val="bg2">
                  <a:lumMod val="75000"/>
                </a:schemeClr>
              </a:buClr>
              <a:buSzPct val="150000"/>
              <a:buFont typeface="Arial" panose="020B0604020202020204" pitchFamily="34" charset="0"/>
              <a:buChar char="•"/>
            </a:pPr>
            <a:endParaRPr lang="en-IN" sz="1500" dirty="0"/>
          </a:p>
          <a:p>
            <a:pPr marL="285750" indent="-285750">
              <a:buClr>
                <a:schemeClr val="bg2">
                  <a:lumMod val="75000"/>
                </a:schemeClr>
              </a:buClr>
              <a:buSzPct val="150000"/>
              <a:buFont typeface="Arial" panose="020B0604020202020204" pitchFamily="34" charset="0"/>
              <a:buChar char="•"/>
            </a:pPr>
            <a:r>
              <a:rPr lang="en-IN" sz="1500" dirty="0"/>
              <a:t>Several user friendly coding have also adopted. This package shall prove to be a powerful package in satisfying all the requirements of the user. </a:t>
            </a:r>
          </a:p>
          <a:p>
            <a:pPr marL="285750" indent="-285750">
              <a:buClr>
                <a:schemeClr val="bg2">
                  <a:lumMod val="75000"/>
                </a:schemeClr>
              </a:buClr>
              <a:buSzPct val="150000"/>
              <a:buFont typeface="Arial" panose="020B0604020202020204" pitchFamily="34" charset="0"/>
              <a:buChar char="•"/>
            </a:pPr>
            <a:endParaRPr lang="en-IN" sz="1500" dirty="0"/>
          </a:p>
          <a:p>
            <a:pPr marL="285750" indent="-285750">
              <a:buClr>
                <a:schemeClr val="bg2">
                  <a:lumMod val="75000"/>
                </a:schemeClr>
              </a:buClr>
              <a:buSzPct val="150000"/>
              <a:buFont typeface="Arial" panose="020B0604020202020204" pitchFamily="34" charset="0"/>
              <a:buChar char="•"/>
            </a:pPr>
            <a:r>
              <a:rPr lang="en-US" sz="1500" dirty="0"/>
              <a:t>All deals and products are available online here so no need to struggle for the favorite products.</a:t>
            </a:r>
            <a:endParaRPr lang="en-IN" sz="1500" dirty="0"/>
          </a:p>
          <a:p>
            <a:pPr marL="285750" indent="-285750">
              <a:buClr>
                <a:schemeClr val="bg2">
                  <a:lumMod val="75000"/>
                </a:schemeClr>
              </a:buClr>
              <a:buSzPct val="150000"/>
              <a:buFont typeface="Arial" panose="020B0604020202020204" pitchFamily="34" charset="0"/>
              <a:buChar char="•"/>
            </a:pPr>
            <a:endParaRPr lang="en-IN" sz="1500" dirty="0"/>
          </a:p>
          <a:p>
            <a:pPr marL="285750" indent="-285750">
              <a:buClr>
                <a:schemeClr val="bg2">
                  <a:lumMod val="75000"/>
                </a:schemeClr>
              </a:buClr>
              <a:buSzPct val="150000"/>
              <a:buFont typeface="Arial" panose="020B0604020202020204" pitchFamily="34" charset="0"/>
              <a:buChar char="•"/>
            </a:pPr>
            <a:r>
              <a:rPr lang="en-US" sz="1500" dirty="0"/>
              <a:t>The application has been designed keeping in view the present and future requirements in mind and made very flexible.</a:t>
            </a:r>
            <a:endParaRPr lang="en-IN" sz="1500" dirty="0"/>
          </a:p>
        </p:txBody>
      </p:sp>
    </p:spTree>
    <p:extLst>
      <p:ext uri="{BB962C8B-B14F-4D97-AF65-F5344CB8AC3E}">
        <p14:creationId xmlns:p14="http://schemas.microsoft.com/office/powerpoint/2010/main" val="14268247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193</TotalTime>
  <Words>687</Words>
  <Application>Microsoft Office PowerPoint</Application>
  <PresentationFormat>On-screen Show (16:9)</PresentationFormat>
  <Paragraphs>47</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 Condensed Light</vt:lpstr>
      <vt:lpstr>Trebuchet MS</vt:lpstr>
      <vt:lpstr>Arial</vt:lpstr>
      <vt:lpstr>Anaheim</vt:lpstr>
      <vt:lpstr>Wingdings 3</vt:lpstr>
      <vt:lpstr>Facet</vt:lpstr>
      <vt:lpstr>WWW.ECOVOID.COM</vt:lpstr>
      <vt:lpstr>INTRODUCTION</vt:lpstr>
      <vt:lpstr>PROBLEM STATEMENT </vt:lpstr>
      <vt:lpstr>OBJECTIVES</vt:lpstr>
      <vt:lpstr>NEED’S</vt:lpstr>
      <vt:lpstr>FUTURE SCOPE</vt:lpstr>
      <vt:lpstr>PROJECT FLOW</vt:lpstr>
      <vt:lpstr>Use Case Diagram</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WWW.BRIDGEART.COM</dc:title>
  <dc:creator>ADMIN</dc:creator>
  <cp:lastModifiedBy>Sanket Hadap</cp:lastModifiedBy>
  <cp:revision>17</cp:revision>
  <dcterms:modified xsi:type="dcterms:W3CDTF">2023-03-16T20:40:32Z</dcterms:modified>
</cp:coreProperties>
</file>