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jquoL2mkqW3irYg6USAqMPnBwu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17241fbd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117241fbd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17241fbd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117241fbd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117241fbd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117241fbd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17241fbd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117241fbd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1067ed8f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1067ed8f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17241fbd_0_9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17241fbd_0_9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17241fbd_0_9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17241fbd_0_9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17241fbd_0_9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17241fbd_0_9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17241fbd_0_9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17241fbd_0_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17241fbd_0_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17241fbd_0_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17241fbd_0_10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17241fbd_0_10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17241fbd_0_10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17241fbd_0_10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17241fbd_0_10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17241fbd_0_11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17241fbd_0_11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17241fbd_0_11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17241fbd_0_11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17241fbd_0_11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17241fbd_0_11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17241fbd_0_11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17241fbd_0_11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17241fbd_0_11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17241fbd_0_11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17241fbd_0_11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17241fbd_0_11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17241fbd_0_11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17241fbd_0_11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17241fbd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17241fbd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17241fbd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17241fbd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17241fbd_0_13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17241fbd_0_13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17241fbd_0_13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17241fbd_0_13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17241fbd_0_13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17241fbd_0_13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17241fbd_0_13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17241fbd_0_13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17241fbd_0_13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17241fbd_0_14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17241fbd_0_14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17241fbd_0_14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17241fbd_0_14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17241fbd_0_14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17241fbd_0_14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7241fbd_0_15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17241fbd_0_15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17241fbd_0_15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17241fbd_0_15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17241fbd_0_15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7241fbd_0_15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17241fbd_0_15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17241fbd_0_15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17241fbd_0_15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17241fbd_0_15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17241fbd_0_8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17241fbd_0_8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17241fbd_0_8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17241fbd_0_8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17241fbd_0_8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w3schools.com/js/js_events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이벤트 핸들러 써보기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</a:rPr>
              <a:t>이벤트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17241fbd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바닐라 JS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17241fbd_0_81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addEventListener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on{event} onclick onmouseout onfocus onblur….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https://www.w3schools.com/js/js_events.asp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117241fbd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17241fbd_0_16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리액트</a:t>
            </a:r>
            <a:r>
              <a:rPr lang="en-US" sz="3000">
                <a:solidFill>
                  <a:schemeClr val="dk1"/>
                </a:solidFill>
              </a:rPr>
              <a:t> JS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117241fbd_0_163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on{Event} onClick, onMouseOut, onFocus, onBlur ...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117241fbd_0_16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17241fbd_0_16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리액트 JS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117241fbd_0_169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카멜 케이스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on{Event} onClick, onMouse, onFocus, 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117241fbd_0_16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17241fbd_0_17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카멜 케이스?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17241fbd_0_175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 문장 on click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카멜 케이스 onClick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파스</a:t>
            </a:r>
            <a:r>
              <a:rPr lang="en-US" sz="4500">
                <a:solidFill>
                  <a:srgbClr val="53585F"/>
                </a:solidFill>
              </a:rPr>
              <a:t>칼 케이스 OnClick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케</a:t>
            </a:r>
            <a:r>
              <a:rPr lang="en-US" sz="4500">
                <a:solidFill>
                  <a:srgbClr val="53585F"/>
                </a:solidFill>
              </a:rPr>
              <a:t>밥 케이스 on-click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스네이크 케이스 on_click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117241fbd_0_17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067ed8f1_0_10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1067ed8f1_0_10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1067ed8f1_0_10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1067ed8f1_0_10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바닐라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1067ed8f1_0_10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on{event} / addEventListener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1067ed8f1_0_10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이벤트 핸들러 써보기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1067ed8f1_0_10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1067ed8f1_0_103"/>
          <p:cNvSpPr/>
          <p:nvPr/>
        </p:nvSpPr>
        <p:spPr>
          <a:xfrm>
            <a:off x="2420674" y="71848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1067ed8f1_0_103"/>
          <p:cNvSpPr/>
          <p:nvPr/>
        </p:nvSpPr>
        <p:spPr>
          <a:xfrm>
            <a:off x="10802674" y="71848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1067ed8f1_0_103"/>
          <p:cNvSpPr/>
          <p:nvPr/>
        </p:nvSpPr>
        <p:spPr>
          <a:xfrm>
            <a:off x="2438634" y="75267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391FF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1067ed8f1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6169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1067ed8f1_0_103"/>
          <p:cNvSpPr/>
          <p:nvPr/>
        </p:nvSpPr>
        <p:spPr>
          <a:xfrm>
            <a:off x="10820634" y="75267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on{Event}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