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ujsr4Dj24vJclS5pi4T4DF04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bb700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bb700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핸들러 써보기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여러가지 시도하기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bb700a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예제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bb700a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간단한 검색창 만들어보기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input / button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onChange / onClick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+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전역 변수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1dbb700a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e11dbb700a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675" y="5760200"/>
            <a:ext cx="8119315" cy="63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Object.assign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객체 내용 복사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이벤트 핸들러 써보기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변수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ReactDOM.render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