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yMJe0eJoxiZTw1e7YDE8C1ebI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bcf467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bcf467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bcf4676a_0_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1bcf4676a_0_6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bcf4676a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1bcf4676a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bcf4676a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e1bcf4676a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bcf4676a_0_5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e1bcf4676a_0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1bcf4676a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e1bcf4676a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bcf4676a_0_46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bcf4676a_0_462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bcf4676a_0_46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bcf4676a_0_46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bcf4676a_0_46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bcf4676a_0_468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bcf4676a_0_468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bcf4676a_0_4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bcf4676a_0_4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bcf4676a_0_4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bcf4676a_0_474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bcf4676a_0_474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bcf4676a_0_4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bcf4676a_0_4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bcf4676a_0_4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bcf4676a_0_48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bcf4676a_0_480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bcf4676a_0_480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bcf4676a_0_4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bcf4676a_0_4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bcf4676a_0_4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bcf4676a_0_487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bcf4676a_0_487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bcf4676a_0_487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bcf4676a_0_487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bcf4676a_0_487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bcf4676a_0_4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bcf4676a_0_4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bcf4676a_0_4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bcf4676a_0_49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bcf4676a_0_49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bcf4676a_0_49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bcf4676a_0_49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bcf4676a_0_50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bcf4676a_0_50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bcf4676a_0_50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bcf4676a_0_50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bcf4676a_0_505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bcf4676a_0_505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bcf4676a_0_5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bcf4676a_0_5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bcf4676a_0_5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bcf4676a_0_512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bcf4676a_0_512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bcf4676a_0_512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bcf4676a_0_51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bcf4676a_0_51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bcf4676a_0_51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bcf4676a_0_51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bcf4676a_0_519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bcf4676a_0_51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bcf4676a_0_51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bcf4676a_0_51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bcf4676a_0_525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bcf4676a_0_525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bcf4676a_0_52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bcf4676a_0_52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bcf4676a_0_52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bcf4676a_0_45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bcf4676a_0_456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bcf4676a_0_4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bcf4676a_0_4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bcf4676a_0_4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bcf4676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bcf4676a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bcf4676a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bcf4676a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바닐라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e1bcf4676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e1bcf4676a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변경으로 인해 Element를 다시 그림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1bcf4676a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리액트의 리랜더링 알아보기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1bcf4676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e1bcf4676a_0_0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bcf4676a_0_0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bcf4676a_0_0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bcf4676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bcf4676a_0_0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변경된 부분만 다시 그림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bcf4676a_0_6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1bcf4676a_0_614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1bcf4676a_0_614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e1bcf4676a_0_614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리액트의 앨리먼트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1bcf4676a_0_6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e1bcf4676a_0_614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불변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1bcf4676a_0_614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리액트</a:t>
            </a:r>
            <a:r>
              <a:rPr lang="en-US" sz="4500">
                <a:solidFill>
                  <a:srgbClr val="53585F"/>
                </a:solidFill>
              </a:rPr>
              <a:t>의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리랜더링 알아보기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1bcf4676a_0_6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e1bcf4676a_0_614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bcf4676a_0_614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bcf4676a_0_614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변경 사항 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bcf4676a_0_6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bcf4676a_0_614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리액트에게 일임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1bcf4676a_0_614"/>
          <p:cNvSpPr/>
          <p:nvPr/>
        </p:nvSpPr>
        <p:spPr>
          <a:xfrm>
            <a:off x="2420674" y="89064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1bcf4676a_0_614"/>
          <p:cNvSpPr/>
          <p:nvPr/>
        </p:nvSpPr>
        <p:spPr>
          <a:xfrm>
            <a:off x="10802674" y="89064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e1bcf4676a_0_614"/>
          <p:cNvSpPr/>
          <p:nvPr/>
        </p:nvSpPr>
        <p:spPr>
          <a:xfrm>
            <a:off x="2438634" y="92483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리액트의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e1bcf4676a_0_6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3385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1bcf4676a_0_614"/>
          <p:cNvSpPr/>
          <p:nvPr/>
        </p:nvSpPr>
        <p:spPr>
          <a:xfrm>
            <a:off x="10820634" y="92483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Reconciliation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1bcf4676a_0_614"/>
          <p:cNvSpPr/>
          <p:nvPr/>
        </p:nvSpPr>
        <p:spPr>
          <a:xfrm>
            <a:off x="2573074" y="1062806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1bcf4676a_0_614"/>
          <p:cNvSpPr/>
          <p:nvPr/>
        </p:nvSpPr>
        <p:spPr>
          <a:xfrm>
            <a:off x="10955074" y="1062806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1bcf4676a_0_614"/>
          <p:cNvSpPr/>
          <p:nvPr/>
        </p:nvSpPr>
        <p:spPr>
          <a:xfrm>
            <a:off x="2591034" y="1097000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1bcf4676a_0_6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4138" y="1106016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e1bcf4676a_0_614"/>
          <p:cNvSpPr/>
          <p:nvPr/>
        </p:nvSpPr>
        <p:spPr>
          <a:xfrm>
            <a:off x="10973034" y="1097000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비교시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bcf4676a_0_18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1bcf4676a_0_187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1bcf4676a_0_187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1bcf4676a_0_187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바닐라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1bcf4676a_0_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e1bcf4676a_0_187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on{event} / addEventListener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1bcf4676a_0_187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이벤트 핸들러 써보기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1bcf4676a_0_18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e1bcf4676a_0_187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1bcf4676a_0_187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1bcf4676a_0_187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1bcf4676a_0_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1bcf4676a_0_187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on{Event}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bcf4676a_0_27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e1bcf4676a_0_278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e1bcf4676a_0_278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e1bcf4676a_0_278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Object.assign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e1bcf4676a_0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1bcf4676a_0_278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객체 내용 복사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1bcf4676a_0_278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이벤트 핸들러 써보기</a:t>
            </a:r>
            <a:r>
              <a:rPr lang="en-US" sz="4500">
                <a:solidFill>
                  <a:srgbClr val="53585F"/>
                </a:solidFill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1bcf4676a_0_27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e1bcf4676a_0_278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1bcf4676a_0_278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1bcf4676a_0_278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전역 변수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e1bcf4676a_0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e1bcf4676a_0_278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ReactDOM.render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1bcf4676a_0_53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중간복습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1bcf4676a_0_53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1bcf4676a_0_4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곁들임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e1bcf4676a_0_45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중간 복습이 있는 이유?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34B"/>
                </a:solidFill>
              </a:rPr>
              <a:t>반복</a:t>
            </a:r>
            <a:r>
              <a:rPr lang="en-US" sz="4500">
                <a:solidFill>
                  <a:srgbClr val="53585F"/>
                </a:solidFill>
              </a:rPr>
              <a:t> / </a:t>
            </a:r>
            <a:r>
              <a:rPr lang="en-US" sz="4500">
                <a:solidFill>
                  <a:srgbClr val="ED234B"/>
                </a:solidFill>
              </a:rPr>
              <a:t>복습</a:t>
            </a:r>
            <a:endParaRPr sz="4500">
              <a:solidFill>
                <a:srgbClr val="ED234B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(훗날) 복습할때는 </a:t>
            </a:r>
            <a:r>
              <a:rPr lang="en-US" sz="4500">
                <a:solidFill>
                  <a:srgbClr val="ED234B"/>
                </a:solidFill>
              </a:rPr>
              <a:t>중간 복습</a:t>
            </a:r>
            <a:r>
              <a:rPr lang="en-US" sz="4500">
                <a:solidFill>
                  <a:srgbClr val="53585F"/>
                </a:solidFill>
              </a:rPr>
              <a:t> 클립들만 보고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바로 대답할 수 없는 내용이 있다면 해당 클립으로 가서 복습하시길….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55" name="Google Shape;255;ge1bcf4676a_0_4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