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j5HIrUO6rTNLa1ADVCSfULM/5Y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1dbb700a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1dbb700a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067ed8f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1067ed8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1dbb700a_0_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1dbb700a_0_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1dbb700a_0_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1dbb700a_0_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1dbb700a_0_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1dbb700a_0_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1dbb700a_0_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1dbb700a_0_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1dbb700a_0_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1dbb700a_0_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1dbb700a_0_1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1dbb700a_0_1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1dbb700a_0_1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1dbb700a_0_1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1dbb700a_0_1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1dbb700a_0_1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1dbb700a_0_1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1dbb700a_0_1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1dbb700a_0_1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1dbb700a_0_1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1dbb700a_0_1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1dbb700a_0_1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1dbb700a_0_1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1dbb700a_0_1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1dbb700a_0_1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1dbb700a_0_1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1dbb700a_0_1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1dbb700a_0_1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1dbb700a_0_1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1dbb700a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1dbb700a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1dbb700a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1dbb700a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1dbb700a_0_1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1dbb700a_0_1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1dbb700a_0_1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1dbb700a_0_1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1dbb700a_0_1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1dbb700a_0_1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1dbb700a_0_1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1dbb700a_0_1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1dbb700a_0_1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1dbb700a_0_1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1dbb700a_0_1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1dbb700a_0_1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1dbb700a_0_1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1dbb700a_0_1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1dbb700a_0_1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1dbb700a_0_1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1dbb700a_0_1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1dbb700a_0_1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1dbb700a_0_1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1dbb700a_0_1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1dbb700a_0_1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1dbb700a_0_1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1dbb700a_0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1dbb700a_0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1dbb700a_0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1dbb700a_0_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1dbb700a_0_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1dbb700a_0_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1dbb700a_0_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1dbb700a_0_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ko.reactjs.org/docs/rendering-element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컴포넌트 상태 다루기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useState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1dbb700a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컴포넌트?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1dbb700a_0_81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컴포넌트 ? 앨리먼트 ? DOM 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DOM: 논리 트리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컴포넌트: </a:t>
            </a:r>
            <a:r>
              <a:rPr lang="en-US" sz="4500">
                <a:solidFill>
                  <a:srgbClr val="ED234B"/>
                </a:solidFill>
              </a:rPr>
              <a:t>앨리먼트의 집합</a:t>
            </a:r>
            <a:endParaRPr sz="4500">
              <a:solidFill>
                <a:srgbClr val="ED234B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앨리먼트: 요소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https://ko.reactjs.org/docs/rendering-elements.html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11dbb700a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067ed8f1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1067ed8f1_0_1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1067ed8f1_0_1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1067ed8f1_0_1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컴포넌트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1067ed8f1_0_1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앨리먼트의 집합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e1067ed8f1_0_1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컴포넌트 상태 다루기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e1067ed8f1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1067ed8f1_0_103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1067ed8f1_0_103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067ed8f1_0_103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useState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1067ed8f1_0_103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상태값을 관리해주는 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