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h/LyahRIKAf0BCETJ0neRAi7Bs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1dbb700a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1dbb700a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1dbb700a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1dbb700a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1dbb700a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1dbb700a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1dbb700a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1dbb700a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1dbb700a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1dbb700a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1dbb700a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1dbb700a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1dbb700a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1dbb700a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1dbb700a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1dbb700a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1dbb700a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1dbb700a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1dbb700a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1dbb700a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1dbb700a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1dbb700a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1dbb700a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1dbb700a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1dbb700a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1dbb700a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1dbb700a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1dbb700a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1dbb700a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1dbb700a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1dbb700a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1dbb700a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1dbb700a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1dbb700a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1dbb700a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1dbb700a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1dbb700a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1dbb700a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1dbb700a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1dbb700a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1dbb700a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1dbb700a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1dbb700a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1dbb700a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1dbb700a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1dbb700a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1dbb700a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1dbb700a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1dbb700a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1dbb700a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1dbb700a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1dbb700a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1dbb700a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1dbb700a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1dbb700a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dbb700a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1dbb700a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1dbb700a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1dbb700a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1dbb700a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1dbb700a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1dbb700a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1dbb700a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1dbb700a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1dbb700a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컴포넌트 사이드 이펙트 다루기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useEffect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1dbb700a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사이드 이펙트?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1dbb700a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사이드 이펙트 = 부작용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의도하지 않은 효과 vs </a:t>
            </a:r>
            <a:r>
              <a:rPr b="0" i="0" lang="en-US" sz="45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부수 효과</a:t>
            </a:r>
            <a:endParaRPr b="0" i="0" sz="4500" u="none" cap="none" strike="noStrike">
              <a:solidFill>
                <a:srgbClr val="ED23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11dbb700a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사이드 이펙트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부수 효과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컴포넌트 사이드 이펙트 다루기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useState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lazy initialize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1067ed8f1_0_103"/>
          <p:cNvSpPr/>
          <p:nvPr/>
        </p:nvSpPr>
        <p:spPr>
          <a:xfrm>
            <a:off x="2420674" y="890643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1067ed8f1_0_103"/>
          <p:cNvSpPr/>
          <p:nvPr/>
        </p:nvSpPr>
        <p:spPr>
          <a:xfrm>
            <a:off x="10802674" y="890643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067ed8f1_0_103"/>
          <p:cNvSpPr/>
          <p:nvPr/>
        </p:nvSpPr>
        <p:spPr>
          <a:xfrm>
            <a:off x="2438634" y="924838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useEffect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33853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1067ed8f1_0_103"/>
          <p:cNvSpPr/>
          <p:nvPr/>
        </p:nvSpPr>
        <p:spPr>
          <a:xfrm>
            <a:off x="10820634" y="924838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dependency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