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gW7Zv78uVykSDxq3YSKQm3oXUx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1dbb700a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1dbb700a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1dbb700a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1dbb700a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1dbb700a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1dbb700a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1dbb700a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1dbb700a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1dbb700a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1dbb700a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1dbb700a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1dbb700a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1dbb700a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1dbb700a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1dbb700a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1dbb700a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1dbb700a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1dbb700a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1dbb700a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1dbb700a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1dbb700a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1dbb700a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1dbb700a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1dbb700a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1dbb700a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1dbb700a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1dbb700a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1dbb700a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1dbb700a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1dbb700a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1dbb700a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1dbb700a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1dbb700a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1dbb700a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1dbb700a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1dbb700a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1dbb700a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1dbb700a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1dbb700a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1dbb700a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1dbb700a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1dbb700a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1dbb700a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1dbb700a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1dbb700a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1dbb700a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1dbb700a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1dbb700a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1dbb700a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1dbb700a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1dbb700a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1dbb700a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1dbb700a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1dbb700a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1dbb700a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1dbb700a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1dbb700a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1dbb700a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1dbb700a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1dbb700a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1dbb700a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1dbb700a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1dbb700a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1dbb700a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1dbb700a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커스텀 훅 만들기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use{Name}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1dbb700a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반복되는 기능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1dbb700a_0_81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찍어내기 /반복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34B"/>
                </a:solidFill>
              </a:rPr>
              <a:t>=&gt; 함수화</a:t>
            </a:r>
            <a:endParaRPr sz="4500">
              <a:solidFill>
                <a:srgbClr val="ED234B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ED234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useState / useEffect를 </a:t>
            </a:r>
            <a:r>
              <a:rPr lang="en-US" sz="4500">
                <a:solidFill>
                  <a:srgbClr val="53585F"/>
                </a:solidFill>
              </a:rPr>
              <a:t>반복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34B"/>
                </a:solidFill>
              </a:rPr>
              <a:t>=&gt; 커스텀 훅</a:t>
            </a:r>
            <a:endParaRPr sz="4500">
              <a:solidFill>
                <a:srgbClr val="ED234B"/>
              </a:solidFill>
            </a:endParaRPr>
          </a:p>
        </p:txBody>
      </p:sp>
      <p:sp>
        <p:nvSpPr>
          <p:cNvPr id="171" name="Google Shape;171;ge11dbb700a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반복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함수로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커스텀 훅 만들기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067ed8f1_0_103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1067ed8f1_0_103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067ed8f1_0_103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훅들이 반복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067ed8f1_0_103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custom Hook으로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