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gTDMx138r2TKzShEY7NxSDrYWx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11dbb700a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11dbb700a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1067ed8f1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e1067ed8f1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1dbb700a_0_93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11dbb700a_0_93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11dbb700a_0_9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11dbb700a_0_9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11dbb700a_0_9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11dbb700a_0_99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11dbb700a_0_99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11dbb700a_0_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11dbb700a_0_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11dbb700a_0_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1dbb700a_0_105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11dbb700a_0_105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11dbb700a_0_10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11dbb700a_0_10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11dbb700a_0_10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11dbb700a_0_11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11dbb700a_0_111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11dbb700a_0_111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11dbb700a_0_11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11dbb700a_0_11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11dbb700a_0_11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1dbb700a_0_118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11dbb700a_0_118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11dbb700a_0_118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11dbb700a_0_118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11dbb700a_0_118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11dbb700a_0_11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11dbb700a_0_11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11dbb700a_0_11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1dbb700a_0_12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11dbb700a_0_12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11dbb700a_0_12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11dbb700a_0_12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1dbb700a_0_13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11dbb700a_0_13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11dbb700a_0_13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11dbb700a_0_136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11dbb700a_0_136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11dbb700a_0_136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11dbb700a_0_13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11dbb700a_0_13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11dbb700a_0_13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1dbb700a_0_14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11dbb700a_0_143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11dbb700a_0_143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11dbb700a_0_14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11dbb700a_0_14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11dbb700a_0_14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1dbb700a_0_15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11dbb700a_0_150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11dbb700a_0_15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11dbb700a_0_15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11dbb700a_0_15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1dbb700a_0_156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11dbb700a_0_156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11dbb700a_0_15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11dbb700a_0_15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11dbb700a_0_15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11dbb700a_0_8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11dbb700a_0_87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11dbb700a_0_8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11dbb700a_0_8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11dbb700a_0_8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hook flow 이해하기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4000">
                <a:solidFill>
                  <a:schemeClr val="dk1"/>
                </a:solidFill>
              </a:rPr>
              <a:t>App - Child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1dbb700a_0_8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hook flow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11dbb700a_0_81"/>
          <p:cNvSpPr/>
          <p:nvPr/>
        </p:nvSpPr>
        <p:spPr>
          <a:xfrm>
            <a:off x="2413000" y="3860800"/>
            <a:ext cx="179235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훅의 호출 타이밍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간단 예제로 파보기</a:t>
            </a:r>
            <a:endParaRPr b="0" i="0" sz="4500" u="none" cap="none" strike="noStrike">
              <a:solidFill>
                <a:srgbClr val="ED23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11dbb700a_0_8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2" name="Google Shape;172;ge11dbb700a_0_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72175" y="6531475"/>
            <a:ext cx="7197324" cy="46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1067ed8f1_0_10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e1067ed8f1_0_10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e1067ed8f1_0_10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e1067ed8f1_0_10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hook 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e1067ed8f1_0_10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hook들의 호출 타이밍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e1067ed8f1_0_10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hook flow 이해하기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e1067ed8f1_0_10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e1067ed8f1_0_103"/>
          <p:cNvSpPr/>
          <p:nvPr/>
        </p:nvSpPr>
        <p:spPr>
          <a:xfrm>
            <a:off x="2420674" y="71848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e1067ed8f1_0_103"/>
          <p:cNvSpPr/>
          <p:nvPr/>
        </p:nvSpPr>
        <p:spPr>
          <a:xfrm>
            <a:off x="10802674" y="71848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e1067ed8f1_0_103"/>
          <p:cNvSpPr/>
          <p:nvPr/>
        </p:nvSpPr>
        <p:spPr>
          <a:xfrm>
            <a:off x="2438634" y="75267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useState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6169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e1067ed8f1_0_103"/>
          <p:cNvSpPr/>
          <p:nvPr/>
        </p:nvSpPr>
        <p:spPr>
          <a:xfrm>
            <a:off x="10820634" y="75267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setState시 prev이 주입된다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