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ia24MrpcmOfXS7WH1vNJWnQmpB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1dbb700a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1dbb700a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1dbb700a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1dbb700a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1dbb700a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1dbb700a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1dbb700a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1dbb700a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1dbb700a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1dbb700a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1dbb700a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1dbb700a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1dbb700a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1dbb700a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1dbb700a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1dbb700a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1dbb700a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1dbb700a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1dbb700a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1dbb700a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1dbb700a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1dbb700a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1dbb700a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1dbb700a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1dbb700a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1dbb700a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1dbb700a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1dbb700a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1dbb700a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1dbb700a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1dbb700a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1dbb700a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1dbb700a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1dbb700a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1dbb700a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1dbb700a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1dbb700a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1dbb700a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1dbb700a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1dbb700a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1dbb700a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1dbb700a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1dbb700a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1dbb700a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1dbb700a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1dbb700a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1dbb700a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1dbb700a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1dbb700a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1dbb700a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1dbb700a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1dbb700a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1dbb700a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dbb700a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1dbb700a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1dbb700a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1dbb700a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1dbb700a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1dbb700a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1dbb700a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1dbb700a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1dbb700a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1dbb700a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hook flow 이해하기2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App - Child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render가 끝난 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hook flow 이해하기2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update시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useEffect clean up / useEffect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1067ed8f1_0_103"/>
          <p:cNvSpPr/>
          <p:nvPr/>
        </p:nvSpPr>
        <p:spPr>
          <a:xfrm>
            <a:off x="2420674" y="890643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e1067ed8f1_0_103"/>
          <p:cNvSpPr/>
          <p:nvPr/>
        </p:nvSpPr>
        <p:spPr>
          <a:xfrm>
            <a:off x="10802674" y="890643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1067ed8f1_0_103"/>
          <p:cNvSpPr/>
          <p:nvPr/>
        </p:nvSpPr>
        <p:spPr>
          <a:xfrm>
            <a:off x="2438634" y="924838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dependency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33853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e1067ed8f1_0_103"/>
          <p:cNvSpPr/>
          <p:nvPr/>
        </p:nvSpPr>
        <p:spPr>
          <a:xfrm>
            <a:off x="10820634" y="924838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전달받은 값의 변화 있는 경우에만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