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8j4TiJ65TTkaME5f5xvL5sag+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f3a83f92_0_4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f3a83f92_0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f3a83f92_0_5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1f3a83f92_0_5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f3a83f92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e1f3a83f92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f3a83f92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e1f3a83f92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f3a83f92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e1f3a83f92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11d28909a_0_5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e11d28909a_0_5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f3a83f92_0_6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e1f3a83f92_0_6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f3a83f92_0_48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f3a83f92_0_482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f3a83f92_0_48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f3a83f92_0_48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f3a83f92_0_48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f3a83f92_0_488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f3a83f92_0_488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f3a83f92_0_48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f3a83f92_0_48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f3a83f92_0_48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f3a83f92_0_494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f3a83f92_0_494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f3a83f92_0_4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f3a83f92_0_4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f3a83f92_0_4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f3a83f92_0_50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f3a83f92_0_500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f3a83f92_0_500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f3a83f92_0_50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f3a83f92_0_50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f3a83f92_0_50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f3a83f92_0_507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f3a83f92_0_507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f3a83f92_0_507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f3a83f92_0_507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f3a83f92_0_507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f3a83f92_0_50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f3a83f92_0_50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f3a83f92_0_50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f3a83f92_0_516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f3a83f92_0_5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f3a83f92_0_5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f3a83f92_0_5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f3a83f92_0_52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f3a83f92_0_52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f3a83f92_0_52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f3a83f92_0_525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f3a83f92_0_525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f3a83f92_0_525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f3a83f92_0_52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f3a83f92_0_52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f3a83f92_0_52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f3a83f92_0_532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f3a83f92_0_532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f3a83f92_0_532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f3a83f92_0_5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f3a83f92_0_5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f3a83f92_0_5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f3a83f92_0_53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f3a83f92_0_539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f3a83f92_0_53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f3a83f92_0_53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f3a83f92_0_53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f3a83f92_0_545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f3a83f92_0_545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f3a83f92_0_54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f3a83f92_0_54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f3a83f92_0_54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f3a83f92_0_476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f3a83f92_0_476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f3a83f92_0_47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f3a83f92_0_47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f3a83f92_0_47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f3a83f92_0_46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f3a83f92_0_46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f3a83f92_0_46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f3a83f92_0_46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1f3a83f92_0_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1f3a83f92_0_46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앨리먼트의 집합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1f3a83f92_0_46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상태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f3a83f92_0_46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1f3a83f92_0_460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f3a83f92_0_460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f3a83f92_0_460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f3a83f92_0_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f3a83f92_0_460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상태값을 관리해주는 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f3a83f92_0_55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f3a83f92_0_55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e1f3a83f92_0_55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e1f3a83f92_0_55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사이드 이펙트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1f3a83f92_0_5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e1f3a83f92_0_55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부수 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1f3a83f92_0_55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컴포넌트 사이드 이펙트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1f3a83f92_0_55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e1f3a83f92_0_551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f3a83f92_0_551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f3a83f92_0_551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f3a83f92_0_5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f3a83f92_0_551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lazy initialize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1f3a83f92_0_551"/>
          <p:cNvSpPr/>
          <p:nvPr/>
        </p:nvSpPr>
        <p:spPr>
          <a:xfrm>
            <a:off x="2420674" y="890643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1f3a83f92_0_551"/>
          <p:cNvSpPr/>
          <p:nvPr/>
        </p:nvSpPr>
        <p:spPr>
          <a:xfrm>
            <a:off x="10802674" y="890643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1f3a83f92_0_551"/>
          <p:cNvSpPr/>
          <p:nvPr/>
        </p:nvSpPr>
        <p:spPr>
          <a:xfrm>
            <a:off x="2438634" y="924838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1f3a83f92_0_5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33853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1f3a83f92_0_551"/>
          <p:cNvSpPr/>
          <p:nvPr/>
        </p:nvSpPr>
        <p:spPr>
          <a:xfrm>
            <a:off x="10820634" y="924838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dependency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1f3a83f92_0_9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1f3a83f92_0_9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1f3a83f92_0_9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1f3a83f92_0_9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반복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e1f3a83f92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e1f3a83f92_0_9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함수로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1f3a83f92_0_9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커스텀 훅 만들기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1f3a83f92_0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1f3a83f92_0_91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1f3a83f92_0_91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1f3a83f92_0_91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훅들이 반복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e1f3a83f92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e1f3a83f92_0_91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custom Hook으로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1f3a83f92_0_18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1f3a83f92_0_18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1f3a83f92_0_18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1f3a83f92_0_18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1f3a83f92_0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1f3a83f92_0_18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hook들의 호출 타이밍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1f3a83f92_0_18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 flow 이해하기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e1f3a83f92_0_18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e1f3a83f92_0_182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e1f3a83f92_0_182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e1f3a83f92_0_182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e1f3a83f92_0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1f3a83f92_0_182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setState시 prev이 주입된다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f3a83f92_0_27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1f3a83f92_0_27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1f3a83f92_0_27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1f3a83f92_0_27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e1f3a83f92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e1f3a83f92_0_27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render가 끝난 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1f3a83f92_0_27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 flow 이해하기2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1f3a83f92_0_27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ge1f3a83f92_0_27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1f3a83f92_0_27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1f3a83f92_0_27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update시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e1f3a83f92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e1f3a83f92_0_27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useEffect clean up / 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e1f3a83f92_0_273"/>
          <p:cNvSpPr/>
          <p:nvPr/>
        </p:nvSpPr>
        <p:spPr>
          <a:xfrm>
            <a:off x="2420674" y="890643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e1f3a83f92_0_273"/>
          <p:cNvSpPr/>
          <p:nvPr/>
        </p:nvSpPr>
        <p:spPr>
          <a:xfrm>
            <a:off x="10802674" y="890643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e1f3a83f92_0_273"/>
          <p:cNvSpPr/>
          <p:nvPr/>
        </p:nvSpPr>
        <p:spPr>
          <a:xfrm>
            <a:off x="2438634" y="924838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dependency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e1f3a83f92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33853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e1f3a83f92_0_273"/>
          <p:cNvSpPr/>
          <p:nvPr/>
        </p:nvSpPr>
        <p:spPr>
          <a:xfrm>
            <a:off x="10820634" y="924838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전달받은 값의 변화 있는 경우에만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11d28909a_0_56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11d28909a_0_56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1f3a83f92_0_64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hook flow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e1f3a83f92_0_649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몰라도되요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=&gt; 정말 몰라도되 그런게 있었다~ 정도면</a:t>
            </a:r>
            <a:r>
              <a:rPr lang="en-US" sz="4500">
                <a:solidFill>
                  <a:srgbClr val="ED234B"/>
                </a:solidFill>
              </a:rPr>
              <a:t> OK</a:t>
            </a:r>
            <a:endParaRPr sz="4500">
              <a:solidFill>
                <a:srgbClr val="ED234B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궁금하시면 한번 알아보세요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=&gt; 안알아봐도되요. 그런게 있나보다~ 정도면 </a:t>
            </a:r>
            <a:r>
              <a:rPr lang="en-US" sz="4500">
                <a:solidFill>
                  <a:srgbClr val="ED234B"/>
                </a:solidFill>
              </a:rPr>
              <a:t>OK</a:t>
            </a:r>
            <a:endParaRPr sz="4500">
              <a:solidFill>
                <a:srgbClr val="ED234B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잘하려면?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=&gt;시도해보세요. 결국 스스로 다시 알아보게 되어있어요.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72" name="Google Shape;272;ge1f3a83f92_0_64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