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6YqkoPlnZcHc4VrMmm5tq1t1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리액트 Element에 스타일 입히기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style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문자열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 Element에 스타일 입히기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객체, 카멜케이스, className보다 먼저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