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b20+iEo20I/bpaRbHQTEHw6c0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87abd2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1087abd21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87abd2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1087abd2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087abd2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1087abd2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ko/docs/Web/API/Document_Object_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codesandbox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cdn-link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Dom 다루기 / Element 생성하기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Dom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087abd21_0_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1087abd21_0_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1087abd21_0_88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Document Object Model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</a:t>
            </a:r>
            <a:r>
              <a:rPr lang="en-US" sz="4500">
                <a:solidFill>
                  <a:srgbClr val="53585F"/>
                </a:solidFill>
              </a:rPr>
              <a:t>를 </a:t>
            </a:r>
            <a:r>
              <a:rPr lang="en-US" sz="4500">
                <a:solidFill>
                  <a:srgbClr val="ED245F"/>
                </a:solidFill>
              </a:rPr>
              <a:t>논리 트리</a:t>
            </a:r>
            <a:r>
              <a:rPr lang="en-US" sz="4500">
                <a:solidFill>
                  <a:srgbClr val="53585F"/>
                </a:solidFill>
              </a:rPr>
              <a:t>로 표현한다.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https://developer.mozilla.org/ko/docs/Web/API/Document_Object_Model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087abd21_0_1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Vanilla JS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1087abd21_0_17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5F"/>
                </a:solidFill>
              </a:rPr>
              <a:t>순수</a:t>
            </a:r>
            <a:r>
              <a:rPr lang="en-US" sz="4500">
                <a:solidFill>
                  <a:srgbClr val="53585F"/>
                </a:solidFill>
              </a:rPr>
              <a:t> 자바스크립트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특정 라이브러리나 프레임워크를 사용하지 않은 그 자체의 자바스크립트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https://www.w3schools.com/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1087abd21_0_1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1524000" y="1460302"/>
            <a:ext cx="4445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CodeSandBox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프론트엔드 코드를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작성하고 이것저것 시도해볼 수 있는 모래상자(</a:t>
            </a:r>
            <a:r>
              <a:rPr lang="en-US" sz="4500">
                <a:solidFill>
                  <a:srgbClr val="ED245F"/>
                </a:solidFill>
              </a:rPr>
              <a:t>놀이도구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등 다양한 환경에 대한 기본 설정이 되어있음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https://codesandbox.io/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087abd21_0_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CDN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1087abd21_0_1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5F"/>
                </a:solidFill>
              </a:rPr>
              <a:t>C</a:t>
            </a:r>
            <a:r>
              <a:rPr lang="en-US" sz="4500">
                <a:solidFill>
                  <a:srgbClr val="53585F"/>
                </a:solidFill>
              </a:rPr>
              <a:t>ontent </a:t>
            </a:r>
            <a:r>
              <a:rPr lang="en-US" sz="4500">
                <a:solidFill>
                  <a:srgbClr val="ED245F"/>
                </a:solidFill>
              </a:rPr>
              <a:t>D</a:t>
            </a:r>
            <a:r>
              <a:rPr lang="en-US" sz="4500">
                <a:solidFill>
                  <a:srgbClr val="53585F"/>
                </a:solidFill>
              </a:rPr>
              <a:t>elivery </a:t>
            </a:r>
            <a:r>
              <a:rPr lang="en-US" sz="4500">
                <a:solidFill>
                  <a:srgbClr val="ED245F"/>
                </a:solidFill>
              </a:rPr>
              <a:t>N</a:t>
            </a:r>
            <a:r>
              <a:rPr lang="en-US" sz="4500">
                <a:solidFill>
                  <a:srgbClr val="53585F"/>
                </a:solidFill>
              </a:rPr>
              <a:t>etwork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웹에</a:t>
            </a:r>
            <a:r>
              <a:rPr lang="en-US" sz="4500">
                <a:solidFill>
                  <a:srgbClr val="53585F"/>
                </a:solidFill>
              </a:rPr>
              <a:t>서 사용되는 다양한 컨텐츠(리소스)를 저장하여 제공하는 시스템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https://ko.reactjs.org/docs/cdn-links.html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1087abd21_0_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524000" y="1460302"/>
            <a:ext cx="4445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415187" y="5463187"/>
            <a:ext cx="5715001" cy="1164026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797187" y="5463187"/>
            <a:ext cx="7620001" cy="1164026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433146" y="5805134"/>
            <a:ext cx="5715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CodeSandBox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415187" y="7088787"/>
            <a:ext cx="5715001" cy="1164026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0797187" y="7088787"/>
            <a:ext cx="7620001" cy="1164026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433146" y="7389156"/>
            <a:ext cx="5715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Vanilla js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415187" y="8714387"/>
            <a:ext cx="5715001" cy="1164026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0797187" y="8714387"/>
            <a:ext cx="7620001" cy="1164026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433146" y="9039063"/>
            <a:ext cx="5715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CDN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10815146" y="5805134"/>
            <a:ext cx="7620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맛보기 동안 사용할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0815146" y="7389156"/>
            <a:ext cx="7620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W3Schools / createElement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0815146" y="9039063"/>
            <a:ext cx="7620001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unpkg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DOM 다루기 / Element  생성하기 정리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420674" y="10339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0802674" y="103399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38634" y="106646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/ React-dom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0772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10820634" y="106646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element 생성 / appendChild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