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gl9SCpNNQbzR4B9JlL1xhAb8OI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5583f278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25583f278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25583f278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25583f278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5583f278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25583f278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25583f278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25583f278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25583f278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5583f278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25583f278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25583f278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25583f278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25583f278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5583f278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25583f278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25583f278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25583f278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25583f278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5583f278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25583f278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25583f278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25583f278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25583f278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25583f278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5583f278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25583f278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25583f278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25583f278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25583f278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25583f278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25583f278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25583f278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5583f278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25583f278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25583f278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25583f278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5583f278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25583f278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25583f278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5583f278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25583f278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25583f278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25583f278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25583f278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25583f278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5583f278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25583f278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25583f278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25583f278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25583f278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25583f278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5583f278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25583f278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25583f278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25583f278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25583f278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5583f278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25583f278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25583f278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25583f278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25583f278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5583f278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25583f278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25583f278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25583f278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25583f278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developer.mozilla.org/ko/docs/Web/API/Docume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Ref로 Dom 다루기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useRef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5583f278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Dom 조작하기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25583f278_0_81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Input Element가 있고 화면이 뜨자마자 </a:t>
            </a:r>
            <a:r>
              <a:rPr lang="en-US" sz="4500">
                <a:solidFill>
                  <a:srgbClr val="ED244A"/>
                </a:solidFill>
              </a:rPr>
              <a:t>focus</a:t>
            </a:r>
            <a:r>
              <a:rPr lang="en-US" sz="4500">
                <a:solidFill>
                  <a:srgbClr val="53585F"/>
                </a:solidFill>
              </a:rPr>
              <a:t>를 주고 싶다면?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?.focus();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(소근소근)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왜 이걸 </a:t>
            </a:r>
            <a:r>
              <a:rPr lang="en-US" sz="4500">
                <a:solidFill>
                  <a:srgbClr val="ED244A"/>
                </a:solidFill>
              </a:rPr>
              <a:t>Dom</a:t>
            </a:r>
            <a:r>
              <a:rPr lang="en-US" sz="4500">
                <a:solidFill>
                  <a:srgbClr val="53585F"/>
                </a:solidFill>
              </a:rPr>
              <a:t> 조작하기라고 할까?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Element</a:t>
            </a:r>
            <a:r>
              <a:rPr lang="en-US" sz="4500">
                <a:solidFill>
                  <a:srgbClr val="53585F"/>
                </a:solidFill>
              </a:rPr>
              <a:t> 조작하기 아닌가?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https://developer.mozilla.org/ko/docs/Web/API/Document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25583f278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5583f278_0_16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Dom 조작하기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25583f278_0_162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Why React?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document.getElementById 류를 사용하지 않고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useRef라는 </a:t>
            </a:r>
            <a:r>
              <a:rPr lang="en-US" sz="4500">
                <a:solidFill>
                  <a:srgbClr val="ED244A"/>
                </a:solidFill>
              </a:rPr>
              <a:t>별도의 방법</a:t>
            </a:r>
            <a:r>
              <a:rPr lang="en-US" sz="4500">
                <a:solidFill>
                  <a:srgbClr val="53585F"/>
                </a:solidFill>
              </a:rPr>
              <a:t>을 제공할까?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25583f278_0_16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Vanilla 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document.get~ / document.query~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Ref로 Dom 다루기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1067ed8f1_0_103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1067ed8f1_0_103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e1067ed8f1_0_103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1067ed8f1_0_103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useRef / ref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