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j6RVwaTXF1YcgcufZpOrHBwOMJ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25583f278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25583f278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1067ed8f1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1067ed8f1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25583f278_0_93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25583f278_0_93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25583f278_0_9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25583f278_0_9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25583f278_0_9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5583f278_0_99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25583f278_0_99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25583f278_0_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25583f278_0_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25583f278_0_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25583f278_0_105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25583f278_0_105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25583f278_0_10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25583f278_0_10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25583f278_0_10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25583f278_0_11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25583f278_0_111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25583f278_0_111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25583f278_0_11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25583f278_0_11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25583f278_0_11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25583f278_0_118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25583f278_0_118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25583f278_0_118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25583f278_0_118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25583f278_0_118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25583f278_0_11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25583f278_0_11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25583f278_0_11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25583f278_0_12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25583f278_0_12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25583f278_0_12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25583f278_0_12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25583f278_0_13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25583f278_0_13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25583f278_0_13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25583f278_0_136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25583f278_0_136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25583f278_0_136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25583f278_0_13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25583f278_0_13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25583f278_0_13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25583f278_0_14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25583f278_0_143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25583f278_0_143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25583f278_0_14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25583f278_0_14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25583f278_0_14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25583f278_0_15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25583f278_0_150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25583f278_0_15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25583f278_0_15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25583f278_0_15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25583f278_0_156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25583f278_0_156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25583f278_0_15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25583f278_0_15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25583f278_0_15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25583f278_0_8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25583f278_0_87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25583f278_0_8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25583f278_0_8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25583f278_0_8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www.w3schools.com/html/html_forms.as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Form 다루기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4000">
                <a:solidFill>
                  <a:schemeClr val="dk1"/>
                </a:solidFill>
              </a:rPr>
              <a:t>Form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25583f278_0_8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Form 다루기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25583f278_0_81"/>
          <p:cNvSpPr/>
          <p:nvPr/>
        </p:nvSpPr>
        <p:spPr>
          <a:xfrm>
            <a:off x="2413000" y="3860800"/>
            <a:ext cx="179235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기본 Form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label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input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submit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https://www.w3schools.com/html/html_forms.asp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1" name="Google Shape;171;ge25583f278_0_8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1067ed8f1_0_10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1067ed8f1_0_10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e1067ed8f1_0_10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e1067ed8f1_0_10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onSubmit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e1067ed8f1_0_10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event.preventDefault()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e1067ed8f1_0_10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Form 다루기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e1067ed8f1_0_10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e1067ed8f1_0_103"/>
          <p:cNvSpPr/>
          <p:nvPr/>
        </p:nvSpPr>
        <p:spPr>
          <a:xfrm>
            <a:off x="2420674" y="71848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e1067ed8f1_0_103"/>
          <p:cNvSpPr/>
          <p:nvPr/>
        </p:nvSpPr>
        <p:spPr>
          <a:xfrm>
            <a:off x="10802674" y="71848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e1067ed8f1_0_103"/>
          <p:cNvSpPr/>
          <p:nvPr/>
        </p:nvSpPr>
        <p:spPr>
          <a:xfrm>
            <a:off x="2438634" y="75267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event.target.elements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6169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e1067ed8f1_0_103"/>
          <p:cNvSpPr/>
          <p:nvPr/>
        </p:nvSpPr>
        <p:spPr>
          <a:xfrm>
            <a:off x="10820634" y="75267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console.dir(element)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