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hO1NzDXWf/3vX+kdxad+KpTJPF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25583f278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25583f278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1067ed8f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e1067ed8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25583f278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25583f278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25583f278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25583f278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25583f278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5583f278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25583f278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25583f278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25583f278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25583f278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25583f278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25583f278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25583f278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25583f278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25583f278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5583f278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25583f278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25583f278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25583f278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25583f278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25583f278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5583f278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25583f278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25583f278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25583f278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25583f278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25583f278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25583f278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25583f278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25583f278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25583f278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25583f278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25583f278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5583f278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25583f278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25583f278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5583f278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25583f278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25583f278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25583f278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25583f278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25583f278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5583f278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25583f278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25583f278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25583f278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25583f278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25583f278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25583f278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25583f278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25583f278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25583f278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25583f278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25583f278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25583f278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25583f278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25583f278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25583f278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5583f278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25583f278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25583f278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25583f278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25583f278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다루기</a:t>
            </a:r>
            <a:r>
              <a:rPr b="1" lang="en-US" sz="7500">
                <a:solidFill>
                  <a:schemeClr val="dk1"/>
                </a:solidFill>
              </a:rPr>
              <a:t>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uncontrolled vs </a:t>
            </a:r>
            <a:r>
              <a:rPr b="1" lang="en-US" sz="4000">
                <a:solidFill>
                  <a:schemeClr val="dk1"/>
                </a:solidFill>
              </a:rPr>
              <a:t>controlled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25583f278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다루기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25583f278_0_81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기본에 이어가기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validation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value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25583f278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ge25583f278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35425" y="6238975"/>
            <a:ext cx="6220975" cy="41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1067ed8f1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1067ed8f1_0_1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1067ed8f1_0_1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1067ed8f1_0_1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validation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e1067ed8f1_0_1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onChange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e1067ed8f1_0_1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Form 다루기2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067ed8f1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1067ed8f1_0_103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067ed8f1_0_103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e1067ed8f1_0_103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controlled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e1067ed8f1_0_103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input의 value를 직접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