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gMGt7o09+7RosCbV9c4K5TmNli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25583f278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25583f278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25583f278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25583f278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25583f278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25583f278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25583f278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5583f278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25583f278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25583f278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25583f278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25583f278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25583f278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25583f278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25583f278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25583f278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25583f278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5583f278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25583f278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25583f278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25583f278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25583f278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25583f278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5583f278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25583f278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25583f278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25583f278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25583f278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25583f278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25583f278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25583f278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5583f278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25583f278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25583f278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25583f278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5583f278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25583f278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25583f278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5583f278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25583f278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25583f278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25583f278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25583f278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25583f278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5583f278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25583f278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25583f278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25583f278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25583f278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25583f278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25583f278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25583f278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25583f278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25583f278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25583f278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5583f278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25583f278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25583f278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25583f278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25583f278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5583f278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25583f278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25583f278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25583f278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25583f278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Error 다루기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catch Error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5583f278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Catch Error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25583f278_0_81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try{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...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} catch (error) {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...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}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25583f278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Error Boundary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Catch Error해서 보여주기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Error 다루기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067ed8f1_0_103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1067ed8f1_0_103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067ed8f1_0_103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Fallback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067ed8f1_0_103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Error가 났을때 보여줄 컴포넌트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