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i36NejGH8q9oHn65gjEJj3Dk/N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24f1e81e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24f1e81e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4f1e81e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e24f1e81e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4f1e81e7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24f1e81e7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4f1e81e7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24f1e81e7_0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4f1e81e7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e24f1e81e7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24f1e81e7_0_5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e24f1e81e7_0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중간복습 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24f1e81e7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24f1e81e7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24f1e81e7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24f1e81e7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className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e24f1e81e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e24f1e81e7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문자열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24f1e81e7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 Element에 스타일 입히기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24f1e81e7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e24f1e81e7_0_0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e24f1e81e7_0_0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e24f1e81e7_0_0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e24f1e81e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e24f1e81e7_0_0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객체, 카멜케이스, className보다 먼저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4f1e81e7_0_17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e24f1e81e7_0_17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e24f1e81e7_0_17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e24f1e81e7_0_17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Vanilla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e24f1e81e7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24f1e81e7_0_17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document.get~ / document.query~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e24f1e81e7_0_17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Ref로 Dom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24f1e81e7_0_17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e24f1e81e7_0_177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24f1e81e7_0_177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24f1e81e7_0_177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e24f1e81e7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24f1e81e7_0_177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useRef / ref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4f1e81e7_0_26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24f1e81e7_0_26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24f1e81e7_0_26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24f1e81e7_0_26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onSubmit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e24f1e81e7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24f1e81e7_0_26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event.preventDefault()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24f1e81e7_0_26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24f1e81e7_0_26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e24f1e81e7_0_268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e24f1e81e7_0_268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24f1e81e7_0_268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event.target.elements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e24f1e81e7_0_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e24f1e81e7_0_268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console.dir(element)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4f1e81e7_0_3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24f1e81e7_0_359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24f1e81e7_0_359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24f1e81e7_0_359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e24f1e81e7_0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e24f1e81e7_0_359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24f1e81e7_0_35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Form 다루기2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24f1e81e7_0_3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e24f1e81e7_0_359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24f1e81e7_0_359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e24f1e81e7_0_359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controlled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e24f1e81e7_0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e24f1e81e7_0_359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input의 value를 직접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4f1e81e7_0_4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24f1e81e7_0_45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24f1e81e7_0_45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24f1e81e7_0_45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Error Boundary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24f1e81e7_0_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24f1e81e7_0_45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Catch Error해서 보여주기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24f1e81e7_0_45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Error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24f1e81e7_0_4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e24f1e81e7_0_450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24f1e81e7_0_450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24f1e81e7_0_450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24f1e81e7_0_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24f1e81e7_0_450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Error가 났을때 보여줄 컴포넌트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24f1e81e7_0_96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따라치기만 하니깐 재미가 없다. vs 따라치기만 해도 버겁다.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동영상 강의의 </a:t>
            </a:r>
            <a:r>
              <a:rPr lang="en-US" sz="4500">
                <a:solidFill>
                  <a:srgbClr val="ED244A"/>
                </a:solidFill>
              </a:rPr>
              <a:t>장점</a:t>
            </a:r>
            <a:endParaRPr sz="4500">
              <a:solidFill>
                <a:srgbClr val="ED24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스스로</a:t>
            </a:r>
            <a:r>
              <a:rPr lang="en-US" sz="4500">
                <a:solidFill>
                  <a:srgbClr val="53585F"/>
                </a:solidFill>
              </a:rPr>
              <a:t> 조절할 수 있다.</a:t>
            </a:r>
            <a:endParaRPr sz="4500">
              <a:solidFill>
                <a:srgbClr val="ED24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7" name="Google Shape;187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24f1e81e7_0_54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24f1e81e7_0_542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재미가 없다면 =&gt; 강의 + @를 (MDN, React document …)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버겁다면 =&gt; slow down을…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맛보기는 스르륵 맛만 보고 넘어가자… 잘 알아도 잘몰라도 </a:t>
            </a:r>
            <a:r>
              <a:rPr lang="en-US" sz="4500">
                <a:solidFill>
                  <a:srgbClr val="ED244A"/>
                </a:solidFill>
              </a:rPr>
              <a:t>괜춘</a:t>
            </a:r>
            <a:endParaRPr sz="4500">
              <a:solidFill>
                <a:srgbClr val="ED24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여기까지 따라왔다면 7부 등선은 넘었다. 반</a:t>
            </a:r>
            <a:r>
              <a:rPr lang="en-US" sz="4500">
                <a:solidFill>
                  <a:srgbClr val="ED244A"/>
                </a:solidFill>
              </a:rPr>
              <a:t>복</a:t>
            </a:r>
            <a:r>
              <a:rPr lang="en-US" sz="4500">
                <a:solidFill>
                  <a:srgbClr val="53585F"/>
                </a:solidFill>
              </a:rPr>
              <a:t> 반</a:t>
            </a:r>
            <a:r>
              <a:rPr lang="en-US" sz="4500">
                <a:solidFill>
                  <a:srgbClr val="ED244A"/>
                </a:solidFill>
              </a:rPr>
              <a:t>복</a:t>
            </a:r>
            <a:endParaRPr sz="4500">
              <a:solidFill>
                <a:srgbClr val="ED244A"/>
              </a:solidFill>
            </a:endParaRPr>
          </a:p>
        </p:txBody>
      </p:sp>
      <p:sp>
        <p:nvSpPr>
          <p:cNvPr id="194" name="Google Shape;194;ge24f1e81e7_0_54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