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3CXoijU4TJ5FVY6P8+PZTPIf8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583f27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5583f27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583f278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5583f278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5583f278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5583f278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5583f278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5583f278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5583f278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5583f278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5583f278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5583f278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5583f278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5583f278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5583f278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5583f278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5583f278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583f278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5583f278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5583f278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5583f278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5583f278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5583f278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5583f278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5583f278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5583f278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5583f278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5583f278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5583f278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5583f278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5583f278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5583f278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5583f278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5583f278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5583f278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5583f278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5583f278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5583f278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5583f278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5583f278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5583f278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5583f278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5583f278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5583f278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5583f278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5583f278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5583f278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5583f278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5583f278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5583f278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5583f278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5583f278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5583f278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5583f278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5583f278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583f278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5583f278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5583f278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5583f278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5583f278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583f278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5583f278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5583f278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5583f278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5583f278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Key와 리렌더링 알아보기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What is key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5583f278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5583f278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Key - Value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DB, Dictionary, Json, Object…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Key는 Value를 </a:t>
            </a:r>
            <a:r>
              <a:rPr lang="en-US" sz="4500">
                <a:solidFill>
                  <a:srgbClr val="ED244A"/>
                </a:solidFill>
              </a:rPr>
              <a:t>특정</a:t>
            </a:r>
            <a:r>
              <a:rPr lang="en-US" sz="4500">
                <a:solidFill>
                  <a:srgbClr val="53585F"/>
                </a:solidFill>
              </a:rPr>
              <a:t>하는 </a:t>
            </a:r>
            <a:r>
              <a:rPr lang="en-US" sz="4500">
                <a:solidFill>
                  <a:srgbClr val="ED244A"/>
                </a:solidFill>
              </a:rPr>
              <a:t>이름</a:t>
            </a:r>
            <a:endParaRPr sz="4500">
              <a:solidFill>
                <a:srgbClr val="ED244A"/>
              </a:solidFill>
            </a:endParaRPr>
          </a:p>
        </p:txBody>
      </p:sp>
      <p:sp>
        <p:nvSpPr>
          <p:cNvPr id="171" name="Google Shape;171;ge25583f278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Value를 특정하는 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Key와 리렌더링 알아보기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