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ihYLn9DGGw2N/T101JdKkPqpYJ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25583f278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25583f278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25583f278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25583f278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25583f278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5583f278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25583f278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25583f278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25583f278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25583f278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25583f278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25583f278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25583f278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25583f278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25583f278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5583f278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25583f278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25583f278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25583f278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25583f278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25583f278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25583f278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25583f278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25583f278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25583f278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25583f278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25583f278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25583f278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25583f278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5583f278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25583f278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25583f278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25583f278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5583f278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25583f278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25583f278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5583f278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25583f278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25583f278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25583f278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25583f278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25583f278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5583f278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25583f278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25583f278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25583f278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25583f278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25583f278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25583f278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25583f278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25583f278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25583f278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25583f278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5583f278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25583f278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25583f278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25583f278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25583f278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5583f278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25583f278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25583f278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25583f278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25583f278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Key와 리렌더링 알아보기2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Detail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재사용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key를 제대로 줘야 재사용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Key와 리렌더링 알아보기2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1067ed8f1_0_103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1067ed8f1_0_103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1067ed8f1_0_103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제대로 준다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1067ed8f1_0_103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중복없고, 바뀌지않는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