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CgDm0fTJVWn4L/WboN1uOotl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56b1ea1e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56b1ea1e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56b1ea1e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256b1ea1e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256b1ea1e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256b1ea1e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256b1ea1e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56b1ea1e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256b1ea1e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256b1ea1e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256b1ea1e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256b1ea1e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56b1ea1e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256b1ea1e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256b1ea1e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256b1ea1e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256b1ea1e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56b1ea1e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256b1ea1e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256b1ea1e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256b1ea1e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256b1ea1e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256b1ea1e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56b1ea1e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256b1ea1e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256b1ea1e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256b1ea1e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256b1ea1e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256b1ea1e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256b1ea1e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256b1ea1e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56b1ea1e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256b1ea1e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256b1ea1e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256b1ea1e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56b1ea1e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256b1ea1e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256b1ea1e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56b1ea1e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256b1ea1e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256b1ea1e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256b1ea1e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256b1ea1e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256b1ea1e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56b1ea1e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256b1ea1e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256b1ea1e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256b1ea1e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256b1ea1e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256b1ea1e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56b1ea1e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256b1ea1e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256b1ea1e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256b1ea1e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256b1ea1e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6b1ea1e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256b1ea1e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256b1ea1e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256b1ea1e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256b1ea1e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56b1ea1e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256b1ea1e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256b1ea1e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256b1ea1e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256b1ea1e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상태 끌어올리기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State lifting up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56b1ea1e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간단한 form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56b1ea1e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e256b1ea1e_0_81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로그인 폼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Id / Password / button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단, id와 password </a:t>
            </a:r>
            <a:r>
              <a:rPr lang="en-US" sz="4500">
                <a:solidFill>
                  <a:srgbClr val="ED244A"/>
                </a:solidFill>
              </a:rPr>
              <a:t>모두 입력</a:t>
            </a:r>
            <a:r>
              <a:rPr lang="en-US" sz="4500">
                <a:solidFill>
                  <a:srgbClr val="53585F"/>
                </a:solidFill>
              </a:rPr>
              <a:t>되어 있을때만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button이 enabled 되도록 한다.</a:t>
            </a:r>
            <a:endParaRPr sz="4500">
              <a:solidFill>
                <a:srgbClr val="53585F"/>
              </a:solidFill>
            </a:endParaRPr>
          </a:p>
        </p:txBody>
      </p:sp>
      <p:pic>
        <p:nvPicPr>
          <p:cNvPr id="172" name="Google Shape;172;ge256b1ea1e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0325" y="5729950"/>
            <a:ext cx="8988826" cy="1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형제 컴포넌트의 상태 궁금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필요하면 부모로 lifting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상태 끌어올리기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Props drilling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과도한 lifting은 drilling을 야기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