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iFPC2werugGkfiokGawOj9YUr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256b1ea1e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256b1ea1e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33ac6af6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33ac6af6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1067ed8f1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1067ed8f1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256b1ea1e_0_9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256b1ea1e_0_93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256b1ea1e_0_9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256b1ea1e_0_9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256b1ea1e_0_9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56b1ea1e_0_99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256b1ea1e_0_99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256b1ea1e_0_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256b1ea1e_0_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256b1ea1e_0_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256b1ea1e_0_105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256b1ea1e_0_105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256b1ea1e_0_10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256b1ea1e_0_10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256b1ea1e_0_10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256b1ea1e_0_11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256b1ea1e_0_111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256b1ea1e_0_111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256b1ea1e_0_11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256b1ea1e_0_11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256b1ea1e_0_11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256b1ea1e_0_118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256b1ea1e_0_118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256b1ea1e_0_118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256b1ea1e_0_118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256b1ea1e_0_118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256b1ea1e_0_11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256b1ea1e_0_11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256b1ea1e_0_11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256b1ea1e_0_12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256b1ea1e_0_12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256b1ea1e_0_12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256b1ea1e_0_12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256b1ea1e_0_13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256b1ea1e_0_13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256b1ea1e_0_13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256b1ea1e_0_136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256b1ea1e_0_136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256b1ea1e_0_136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256b1ea1e_0_13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256b1ea1e_0_13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256b1ea1e_0_13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256b1ea1e_0_14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256b1ea1e_0_143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256b1ea1e_0_143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256b1ea1e_0_14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256b1ea1e_0_14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256b1ea1e_0_14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256b1ea1e_0_15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256b1ea1e_0_150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256b1ea1e_0_15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256b1ea1e_0_15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256b1ea1e_0_15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256b1ea1e_0_156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256b1ea1e_0_156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256b1ea1e_0_15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256b1ea1e_0_15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256b1ea1e_0_15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256b1ea1e_0_8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256b1ea1e_0_8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256b1ea1e_0_8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256b1ea1e_0_8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256b1ea1e_0_8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developer.mozilla.org/ko/docs/Web/API/Fetch_API#%EA%B8%B0%EB%B3%B8_%EA%B0%9C%EB%85%90%EA%B3%BC_%EC%82%AC%EC%9A%A9_%EB%B0%A9%EB%B2%9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raw.githubusercontent.com/techoi/raw-data-api/main/simple-api.js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데이터 Fetch 해보기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API call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256b1ea1e_0_8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fetch api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256b1ea1e_0_8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ge256b1ea1e_0_81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네트워크 통신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Fetch API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000" u="sng">
                <a:solidFill>
                  <a:schemeClr val="hlink"/>
                </a:solidFill>
                <a:hlinkClick r:id="rId4"/>
              </a:rPr>
              <a:t>https://developer.mozilla.org/ko/docs/Web/API/Fetch_API#%EA%B8%B0%EB%B3%B8_%EA%B0%9C%EB%85%90%EA%B3%BC_%EC%82%AC%EC%9A%A9_%EB%B0%A9%EB%B2%95</a:t>
            </a:r>
            <a:r>
              <a:rPr lang="en-US" sz="4000">
                <a:solidFill>
                  <a:schemeClr val="dk1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33ac6af6d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fetch api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33ac6af6d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ge33ac6af6d_0_0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서버가 있어야 호출을 할텐데…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서버가 없으니 고정된 json 파일을 받아와보자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https://raw.githubusercontent.com/techoi/raw-data-api/main/simple-api.json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1067ed8f1_0_1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1067ed8f1_0_10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e1067ed8f1_0_10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e1067ed8f1_0_10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Fetch 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e1067ed8f1_0_10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네트워크 통신 도구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e1067ed8f1_0_10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데이터 Fetch 해보기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e1067ed8f1_0_1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e1067ed8f1_0_103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e1067ed8f1_0_103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e1067ed8f1_0_103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상황별 핸들링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e1067ed8f1_0_103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로딩 / 데이터 / 에러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