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s+ObbKynsyA2UFIDxLJ6TRqXw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19aab4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419aab4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19aab4d5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419aab4d5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19aab4d5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e419aab4d5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19aab4d5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e419aab4d5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19aab4d5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419aab4d5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419aab4d5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419aab4d5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e419aab4d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419aab4d5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Value를 특정하는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419aab4d5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Key와 리렌더링 알아보기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419aab4d5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9aab4d5_0_8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419aab4d5_0_8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419aab4d5_0_8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419aab4d5_0_8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e419aab4d5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419aab4d5_0_8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key를 제대로 줘야 재사용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419aab4d5_0_8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Key와 리렌더링 알아보기2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419aab4d5_0_8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e419aab4d5_0_86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419aab4d5_0_86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419aab4d5_0_86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제대로 준다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e419aab4d5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419aab4d5_0_86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중복없고, 바뀌지않는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19aab4d5_0_1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419aab4d5_0_1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419aab4d5_0_1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e419aab4d5_0_1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형제 컴포넌트의 상태 궁금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e419aab4d5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e419aab4d5_0_1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필요하면 부모로 lifting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419aab4d5_0_1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상태 끌어올리기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419aab4d5_0_1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e419aab4d5_0_102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419aab4d5_0_102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419aab4d5_0_102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Props drilling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e419aab4d5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e419aab4d5_0_102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과도한 lifting은 drilling을 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19aab4d5_0_1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419aab4d5_0_11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e419aab4d5_0_11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e419aab4d5_0_11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Fetch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e419aab4d5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419aab4d5_0_11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네트워크 통신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419aab4d5_0_11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Fetch 해보기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419aab4d5_0_1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e419aab4d5_0_118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419aab4d5_0_118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419aab4d5_0_118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상황별 핸들링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e419aab4d5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e419aab4d5_0_118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로딩 / 데이터 / 에러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4f1e81e7_0_9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비전공자가 개발자로 살아남기? 비전공자도 네카라쿠배당토 갈 수 있나요?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(취미로 개발하고 계신분들 Sorry)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전공자도 대학교 </a:t>
            </a:r>
            <a:r>
              <a:rPr lang="en-US" sz="4500">
                <a:solidFill>
                  <a:srgbClr val="ED244A"/>
                </a:solidFill>
              </a:rPr>
              <a:t>수업만</a:t>
            </a:r>
            <a:r>
              <a:rPr lang="en-US" sz="4500">
                <a:solidFill>
                  <a:srgbClr val="53585F"/>
                </a:solidFill>
              </a:rPr>
              <a:t> 들어서는 </a:t>
            </a:r>
            <a:r>
              <a:rPr lang="en-US" sz="4500">
                <a:solidFill>
                  <a:srgbClr val="ED244A"/>
                </a:solidFill>
              </a:rPr>
              <a:t>개발</a:t>
            </a:r>
            <a:r>
              <a:rPr lang="en-US" sz="4500">
                <a:solidFill>
                  <a:srgbClr val="53585F"/>
                </a:solidFill>
              </a:rPr>
              <a:t>을 잘하진 못한다.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개발만큼 출신이 중요하지 않은 일이 있을까 싶다. (</a:t>
            </a:r>
            <a:r>
              <a:rPr lang="en-US" sz="4500">
                <a:solidFill>
                  <a:srgbClr val="53585F"/>
                </a:solidFill>
              </a:rPr>
              <a:t>기회도 많다.)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나이 / 경력 / 스펙 X                오로지 </a:t>
            </a:r>
            <a:r>
              <a:rPr lang="en-US" sz="4500">
                <a:solidFill>
                  <a:srgbClr val="ED244A"/>
                </a:solidFill>
              </a:rPr>
              <a:t>실력</a:t>
            </a:r>
            <a:r>
              <a:rPr lang="en-US" sz="4500">
                <a:solidFill>
                  <a:srgbClr val="53585F"/>
                </a:solidFill>
              </a:rPr>
              <a:t> / </a:t>
            </a:r>
            <a:r>
              <a:rPr lang="en-US" sz="4500">
                <a:solidFill>
                  <a:srgbClr val="ED244A"/>
                </a:solidFill>
              </a:rPr>
              <a:t>경험</a:t>
            </a:r>
            <a:r>
              <a:rPr lang="en-US" sz="4500">
                <a:solidFill>
                  <a:srgbClr val="53585F"/>
                </a:solidFill>
              </a:rPr>
              <a:t> 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64" name="Google Shape;164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