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jyrRvTpJAqzZhkKez5otRQNfHm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087abd21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e1087abd21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1067ed8f1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e1067ed8f1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067ed8f1_0_30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067ed8f1_0_301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067ed8f1_0_30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067ed8f1_0_30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067ed8f1_0_30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067ed8f1_0_307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067ed8f1_0_307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067ed8f1_0_30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067ed8f1_0_30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067ed8f1_0_30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067ed8f1_0_313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067ed8f1_0_313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067ed8f1_0_3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067ed8f1_0_3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067ed8f1_0_3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067ed8f1_0_319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067ed8f1_0_319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067ed8f1_0_319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067ed8f1_0_31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067ed8f1_0_31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067ed8f1_0_31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067ed8f1_0_326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067ed8f1_0_326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067ed8f1_0_326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067ed8f1_0_326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067ed8f1_0_326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067ed8f1_0_32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067ed8f1_0_32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067ed8f1_0_32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067ed8f1_0_335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067ed8f1_0_3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067ed8f1_0_3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067ed8f1_0_3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067ed8f1_0_34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067ed8f1_0_34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067ed8f1_0_34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067ed8f1_0_34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067ed8f1_0_344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067ed8f1_0_344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067ed8f1_0_3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067ed8f1_0_3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067ed8f1_0_3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067ed8f1_0_351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067ed8f1_0_351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067ed8f1_0_351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067ed8f1_0_35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067ed8f1_0_35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067ed8f1_0_35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067ed8f1_0_35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067ed8f1_0_358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067ed8f1_0_35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067ed8f1_0_35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067ed8f1_0_35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067ed8f1_0_364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067ed8f1_0_364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067ed8f1_0_36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067ed8f1_0_36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067ed8f1_0_36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067ed8f1_0_295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067ed8f1_0_295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067ed8f1_0_29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067ed8f1_0_29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067ed8f1_0_29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babeljs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JSX와 Babel / JSX 다루기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JSX &amp; Babel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/>
          <p:nvPr/>
        </p:nvSpPr>
        <p:spPr>
          <a:xfrm>
            <a:off x="1524000" y="1460302"/>
            <a:ext cx="4445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JSX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const element = &lt;h1&gt;Hello, world!&lt;/h1&gt;;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문자도 HTML도 아닌 JavaScript의 </a:t>
            </a:r>
            <a:r>
              <a:rPr lang="en-US" sz="4500">
                <a:solidFill>
                  <a:srgbClr val="ED245F"/>
                </a:solidFill>
              </a:rPr>
              <a:t>확장 문법</a:t>
            </a:r>
            <a:endParaRPr b="0" i="0" sz="4500" u="none" cap="none" strike="noStrike">
              <a:solidFill>
                <a:srgbClr val="ED24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2398725" y="3860800"/>
            <a:ext cx="15984600" cy="17796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32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32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const element</a:t>
            </a:r>
            <a:r>
              <a:rPr b="0" i="0" lang="en-US" sz="3200" u="none" cap="none" strike="noStrik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3200" u="none" cap="none" strike="noStrike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&lt;h1&gt;</a:t>
            </a:r>
            <a:r>
              <a:rPr lang="en-US" sz="32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Hello, world!</a:t>
            </a:r>
            <a:r>
              <a:rPr lang="en-US" sz="32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&lt;/h1&gt;;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1087abd21_0_1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Babel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87abd21_0_17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4500">
                <a:solidFill>
                  <a:srgbClr val="53585F"/>
                </a:solidFill>
              </a:rPr>
              <a:t>avaScript Complier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컴파일러: 언어 해석기, 특정 언어를 다른 프로그래밍 언어로 옮기는 프로그램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https://babeljs.io/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1087abd21_0_1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1067ed8f1_0_287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JSX와 Babel / JSX 다루기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4000">
                <a:solidFill>
                  <a:schemeClr val="dk1"/>
                </a:solidFill>
              </a:rPr>
              <a:t>JSX 다루기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1067ed8f1_0_28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JSX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1067ed8f1_0_103"/>
          <p:cNvSpPr/>
          <p:nvPr/>
        </p:nvSpPr>
        <p:spPr>
          <a:xfrm>
            <a:off x="2415187" y="70887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1067ed8f1_0_103"/>
          <p:cNvSpPr/>
          <p:nvPr/>
        </p:nvSpPr>
        <p:spPr>
          <a:xfrm>
            <a:off x="10797187" y="70887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1067ed8f1_0_103"/>
          <p:cNvSpPr/>
          <p:nvPr/>
        </p:nvSpPr>
        <p:spPr>
          <a:xfrm>
            <a:off x="2433146" y="738915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Babel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75208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React.creteElement 표현식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1067ed8f1_0_103"/>
          <p:cNvSpPr/>
          <p:nvPr/>
        </p:nvSpPr>
        <p:spPr>
          <a:xfrm>
            <a:off x="10815146" y="738915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JavaScript Complier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JSX와 Babel / JSX 다루기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1067ed8f1_0_103"/>
          <p:cNvSpPr/>
          <p:nvPr/>
        </p:nvSpPr>
        <p:spPr>
          <a:xfrm>
            <a:off x="2420674" y="87143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e1067ed8f1_0_103"/>
          <p:cNvSpPr/>
          <p:nvPr/>
        </p:nvSpPr>
        <p:spPr>
          <a:xfrm>
            <a:off x="10802674" y="87143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1067ed8f1_0_103"/>
          <p:cNvSpPr/>
          <p:nvPr/>
        </p:nvSpPr>
        <p:spPr>
          <a:xfrm>
            <a:off x="2438634" y="901475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JSX 다루기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1464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e1067ed8f1_0_103"/>
          <p:cNvSpPr/>
          <p:nvPr/>
        </p:nvSpPr>
        <p:spPr>
          <a:xfrm>
            <a:off x="10820634" y="901475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spread 연산자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