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AuCsk5ScIbUDT5xvmdTRiJzRC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67ed8f1_0_13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067ed8f1_0_13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067ed8f1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067ed8f1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067ed8f1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067ed8f1_0_141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067ed8f1_0_141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067ed8f1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067ed8f1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067ed8f1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067ed8f1_0_147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067ed8f1_0_147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067ed8f1_0_1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067ed8f1_0_1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067ed8f1_0_1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067ed8f1_0_15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067ed8f1_0_153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067ed8f1_0_153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067ed8f1_0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067ed8f1_0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067ed8f1_0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067ed8f1_0_160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067ed8f1_0_160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067ed8f1_0_160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067ed8f1_0_160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067ed8f1_0_160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067ed8f1_0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067ed8f1_0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067ed8f1_0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067ed8f1_0_16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067ed8f1_0_16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067ed8f1_0_16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067ed8f1_0_16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067ed8f1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067ed8f1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067ed8f1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067ed8f1_0_178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067ed8f1_0_178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067ed8f1_0_178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067ed8f1_0_1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067ed8f1_0_1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067ed8f1_0_1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067ed8f1_0_18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067ed8f1_0_185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067ed8f1_0_185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067ed8f1_0_1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067ed8f1_0_1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067ed8f1_0_1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067ed8f1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067ed8f1_0_192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067ed8f1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067ed8f1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067ed8f1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67ed8f1_0_198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067ed8f1_0_198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067ed8f1_0_19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067ed8f1_0_19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067ed8f1_0_19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067ed8f1_0_12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067ed8f1_0_129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067ed8f1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067ed8f1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067ed8f1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멀티 Element 생성하기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여러개 생성하기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/>
          <p:nvPr/>
        </p:nvSpPr>
        <p:spPr>
          <a:xfrm>
            <a:off x="1524000" y="1460302"/>
            <a:ext cx="4445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여러개 생성하기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const element = &lt;h1&gt;Hello, world!&lt;/h1&gt;;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문자도 HTML도 아닌 JavaScript의 </a:t>
            </a:r>
            <a:r>
              <a:rPr b="0" i="0" lang="en-US" sz="4500" u="none" cap="none" strike="noStrike">
                <a:solidFill>
                  <a:srgbClr val="ED245F"/>
                </a:solidFill>
                <a:latin typeface="Arial"/>
                <a:ea typeface="Arial"/>
                <a:cs typeface="Arial"/>
                <a:sym typeface="Arial"/>
              </a:rPr>
              <a:t>확장 문법</a:t>
            </a:r>
            <a:endParaRPr b="0" i="0" sz="4500" u="none" cap="none" strike="noStrike">
              <a:solidFill>
                <a:srgbClr val="ED24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2398725" y="3860800"/>
            <a:ext cx="15984600" cy="47034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2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sz="32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2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&lt;span&gt;Hello,&lt;/span&gt;</a:t>
            </a:r>
            <a:endParaRPr sz="32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2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&lt;span&gt; wolrd!&lt;/span&gt;</a:t>
            </a:r>
            <a:endParaRPr sz="32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32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Fragment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React.Fragment or &lt;&gt;&lt;/&gt;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멀티 Element 생성하기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