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i9NnDbQmPilpuN+gpvPQ5AFZT8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1067ed8f1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1067ed8f1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067ed8f1_0_135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1067ed8f1_0_135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1067ed8f1_0_13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1067ed8f1_0_13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1067ed8f1_0_13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1067ed8f1_0_141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1067ed8f1_0_141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1067ed8f1_0_14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1067ed8f1_0_14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1067ed8f1_0_14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1067ed8f1_0_147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1067ed8f1_0_147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1067ed8f1_0_14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1067ed8f1_0_14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1067ed8f1_0_14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1067ed8f1_0_153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1067ed8f1_0_153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1067ed8f1_0_153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1067ed8f1_0_15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1067ed8f1_0_15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1067ed8f1_0_15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1067ed8f1_0_160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1067ed8f1_0_160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1067ed8f1_0_160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1067ed8f1_0_160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1067ed8f1_0_160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1067ed8f1_0_16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1067ed8f1_0_16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1067ed8f1_0_16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1067ed8f1_0_169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1067ed8f1_0_16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1067ed8f1_0_16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1067ed8f1_0_16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1067ed8f1_0_17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1067ed8f1_0_17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1067ed8f1_0_17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1067ed8f1_0_178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1067ed8f1_0_178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1067ed8f1_0_178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1067ed8f1_0_17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1067ed8f1_0_17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1067ed8f1_0_17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067ed8f1_0_185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1067ed8f1_0_185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1067ed8f1_0_185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1067ed8f1_0_18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1067ed8f1_0_18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1067ed8f1_0_18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067ed8f1_0_192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1067ed8f1_0_192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1067ed8f1_0_19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1067ed8f1_0_19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1067ed8f1_0_19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067ed8f1_0_198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1067ed8f1_0_198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1067ed8f1_0_19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1067ed8f1_0_19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1067ed8f1_0_19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1067ed8f1_0_129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1067ed8f1_0_129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1067ed8f1_0_12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1067ed8f1_0_12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1067ed8f1_0_12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Element 찍어내기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4000">
                <a:solidFill>
                  <a:schemeClr val="dk1"/>
                </a:solidFill>
              </a:rPr>
              <a:t>찍어내기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067ed8f1_0_10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1067ed8f1_0_10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e1067ed8f1_0_10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e1067ed8f1_0_10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ge1067ed8f1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e1067ed8f1_0_10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재사용 가능한 Element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e1067ed8f1_0_10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Element 찍어내기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e1067ed8f1_0_10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e1067ed8f1_0_103"/>
          <p:cNvSpPr/>
          <p:nvPr/>
        </p:nvSpPr>
        <p:spPr>
          <a:xfrm>
            <a:off x="2420674" y="702526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e1067ed8f1_0_103"/>
          <p:cNvSpPr/>
          <p:nvPr/>
        </p:nvSpPr>
        <p:spPr>
          <a:xfrm>
            <a:off x="10802674" y="702526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e1067ed8f1_0_103"/>
          <p:cNvSpPr/>
          <p:nvPr/>
        </p:nvSpPr>
        <p:spPr>
          <a:xfrm>
            <a:off x="2438634" y="736720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Custom Element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e1067ed8f1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45736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e1067ed8f1_0_103"/>
          <p:cNvSpPr/>
          <p:nvPr/>
        </p:nvSpPr>
        <p:spPr>
          <a:xfrm>
            <a:off x="10820634" y="736720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Upper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e1067ed8f1_0_103"/>
          <p:cNvSpPr/>
          <p:nvPr/>
        </p:nvSpPr>
        <p:spPr>
          <a:xfrm>
            <a:off x="2420674" y="858733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e1067ed8f1_0_103"/>
          <p:cNvSpPr/>
          <p:nvPr/>
        </p:nvSpPr>
        <p:spPr>
          <a:xfrm>
            <a:off x="10802674" y="858733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e1067ed8f1_0_103"/>
          <p:cNvSpPr/>
          <p:nvPr/>
        </p:nvSpPr>
        <p:spPr>
          <a:xfrm>
            <a:off x="2438634" y="892928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Children 제한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e1067ed8f1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01943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e1067ed8f1_0_103"/>
          <p:cNvSpPr/>
          <p:nvPr/>
        </p:nvSpPr>
        <p:spPr>
          <a:xfrm>
            <a:off x="10820634" y="892928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없음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