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XUqKtGzyql6ZdZdaHAdxXFhY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141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141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147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147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15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153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153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160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160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160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160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160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16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16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16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16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17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178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178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1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1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1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18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185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185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1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1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1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192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198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198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12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129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JS와 JSX 섞어쓰기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섞어쓰기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Interpolation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이미 HTML에서 쓰고 있었다.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JS와 JSX 섞어쓰기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