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hQVFrhE6s6FdJPI8CMeqvrO8MH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1d28909a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1d28909a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11d28909a_0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e11d28909a_0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11d28909a_0_2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e11d28909a_0_2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11d28909a_0_3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e11d28909a_0_3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1067ed8f1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e1067ed8f1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11d28909a_0_5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e11d28909a_0_5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11d28909a_0_4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e11d28909a_0_4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1d28909a_0_13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1d28909a_0_133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1d28909a_0_13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1d28909a_0_13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1d28909a_0_13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1d28909a_0_139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1d28909a_0_139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1d28909a_0_13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1d28909a_0_13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1d28909a_0_13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1d28909a_0_145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1d28909a_0_145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1d28909a_0_14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1d28909a_0_14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1d28909a_0_14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1d28909a_0_15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1d28909a_0_151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1d28909a_0_151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1d28909a_0_15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1d28909a_0_15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1d28909a_0_15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1d28909a_0_158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1d28909a_0_158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1d28909a_0_158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1d28909a_0_158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1d28909a_0_158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1d28909a_0_15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1d28909a_0_15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1d28909a_0_15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1d28909a_0_16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1d28909a_0_16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1d28909a_0_16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1d28909a_0_16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1d28909a_0_17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1d28909a_0_17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1d28909a_0_17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1d28909a_0_176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1d28909a_0_176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1d28909a_0_176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1d28909a_0_17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1d28909a_0_17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1d28909a_0_17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1d28909a_0_18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1d28909a_0_183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1d28909a_0_183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1d28909a_0_18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1d28909a_0_18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1d28909a_0_18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1d28909a_0_19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1d28909a_0_190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1d28909a_0_19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1d28909a_0_19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1d28909a_0_19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1d28909a_0_196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1d28909a_0_196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1d28909a_0_19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1d28909a_0_19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1d28909a_0_19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1d28909a_0_12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1d28909a_0_12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1d28909a_0_12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1d28909a_0_12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1d28909a_0_12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중간복습 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지금까지 알게 된 것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1d28909a_0_10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1d28909a_0_101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e11d28909a_0_101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11d28909a_0_101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CodeSandBox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e11d28909a_0_101"/>
          <p:cNvSpPr/>
          <p:nvPr/>
        </p:nvSpPr>
        <p:spPr>
          <a:xfrm>
            <a:off x="2415187" y="70887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e11d28909a_0_101"/>
          <p:cNvSpPr/>
          <p:nvPr/>
        </p:nvSpPr>
        <p:spPr>
          <a:xfrm>
            <a:off x="10797187" y="70887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e11d28909a_0_101"/>
          <p:cNvSpPr/>
          <p:nvPr/>
        </p:nvSpPr>
        <p:spPr>
          <a:xfrm>
            <a:off x="2433146" y="738915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Vanilla js Dom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e11d28909a_0_101"/>
          <p:cNvSpPr/>
          <p:nvPr/>
        </p:nvSpPr>
        <p:spPr>
          <a:xfrm>
            <a:off x="2415187" y="87143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11d28909a_0_101"/>
          <p:cNvSpPr/>
          <p:nvPr/>
        </p:nvSpPr>
        <p:spPr>
          <a:xfrm>
            <a:off x="10797187" y="87143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11d28909a_0_101"/>
          <p:cNvSpPr/>
          <p:nvPr/>
        </p:nvSpPr>
        <p:spPr>
          <a:xfrm>
            <a:off x="2433146" y="9039063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CDN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ge11d28909a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e11d28909a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7520887"/>
            <a:ext cx="2603500" cy="2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e11d28909a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91464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e11d28909a_0_101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리액트 맛보기 동안 사용할 도구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e11d28909a_0_101"/>
          <p:cNvSpPr/>
          <p:nvPr/>
        </p:nvSpPr>
        <p:spPr>
          <a:xfrm>
            <a:off x="10815146" y="738915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W3Schools / createElement</a:t>
            </a:r>
            <a:endParaRPr b="0" i="0" sz="3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11d28909a_0_101"/>
          <p:cNvSpPr/>
          <p:nvPr/>
        </p:nvSpPr>
        <p:spPr>
          <a:xfrm>
            <a:off x="10815146" y="9039063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unpkg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e11d28909a_0_101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DOM 다루기 / Element  생성하기 정리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e11d28909a_0_10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e11d28909a_0_101"/>
          <p:cNvSpPr/>
          <p:nvPr/>
        </p:nvSpPr>
        <p:spPr>
          <a:xfrm>
            <a:off x="2420674" y="103399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e11d28909a_0_101"/>
          <p:cNvSpPr/>
          <p:nvPr/>
        </p:nvSpPr>
        <p:spPr>
          <a:xfrm>
            <a:off x="10802674" y="103399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e11d28909a_0_101"/>
          <p:cNvSpPr/>
          <p:nvPr/>
        </p:nvSpPr>
        <p:spPr>
          <a:xfrm>
            <a:off x="2438634" y="10664663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React / React-dom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ge11d28909a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07720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e11d28909a_0_101"/>
          <p:cNvSpPr/>
          <p:nvPr/>
        </p:nvSpPr>
        <p:spPr>
          <a:xfrm>
            <a:off x="10820634" y="10664663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element 생성 / appendChild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11d28909a_0_20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e11d28909a_0_202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e11d28909a_0_202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e11d28909a_0_202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JSX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e11d28909a_0_202"/>
          <p:cNvSpPr/>
          <p:nvPr/>
        </p:nvSpPr>
        <p:spPr>
          <a:xfrm>
            <a:off x="2415187" y="70887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e11d28909a_0_202"/>
          <p:cNvSpPr/>
          <p:nvPr/>
        </p:nvSpPr>
        <p:spPr>
          <a:xfrm>
            <a:off x="10797187" y="70887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e11d28909a_0_202"/>
          <p:cNvSpPr/>
          <p:nvPr/>
        </p:nvSpPr>
        <p:spPr>
          <a:xfrm>
            <a:off x="2433146" y="738915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Babel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ge11d28909a_0_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e11d28909a_0_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75208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e11d28909a_0_202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React.creteElement 표현식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e11d28909a_0_202"/>
          <p:cNvSpPr/>
          <p:nvPr/>
        </p:nvSpPr>
        <p:spPr>
          <a:xfrm>
            <a:off x="10815146" y="738915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JavaScript Complier</a:t>
            </a:r>
            <a:endParaRPr b="0" i="0" sz="3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e11d28909a_0_202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JSX와 Babel / JSX 다루기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e11d28909a_0_20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ge11d28909a_0_202"/>
          <p:cNvSpPr/>
          <p:nvPr/>
        </p:nvSpPr>
        <p:spPr>
          <a:xfrm>
            <a:off x="2420674" y="87143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e11d28909a_0_202"/>
          <p:cNvSpPr/>
          <p:nvPr/>
        </p:nvSpPr>
        <p:spPr>
          <a:xfrm>
            <a:off x="10802674" y="87143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e11d28909a_0_202"/>
          <p:cNvSpPr/>
          <p:nvPr/>
        </p:nvSpPr>
        <p:spPr>
          <a:xfrm>
            <a:off x="2438634" y="901475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JSX 다루기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ge11d28909a_0_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1464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e11d28909a_0_202"/>
          <p:cNvSpPr/>
          <p:nvPr/>
        </p:nvSpPr>
        <p:spPr>
          <a:xfrm>
            <a:off x="10820634" y="901475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spread 연산자</a:t>
            </a:r>
            <a:endParaRPr b="0" i="0" sz="3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11d28909a_0_29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e11d28909a_0_298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e11d28909a_0_298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e11d28909a_0_298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Fragment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e11d28909a_0_2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e11d28909a_0_298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React.Fragment or &lt;&gt;&lt;/&gt;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e11d28909a_0_298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멀티 Element 생성하기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e11d28909a_0_29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11d28909a_0_38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e11d28909a_0_384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e11d28909a_0_384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e11d28909a_0_384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ge11d28909a_0_3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e11d28909a_0_384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재사용 가능한 Element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e11d28909a_0_384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Element 찍어내기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e11d28909a_0_38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ge11d28909a_0_384"/>
          <p:cNvSpPr/>
          <p:nvPr/>
        </p:nvSpPr>
        <p:spPr>
          <a:xfrm>
            <a:off x="2420674" y="702526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e11d28909a_0_384"/>
          <p:cNvSpPr/>
          <p:nvPr/>
        </p:nvSpPr>
        <p:spPr>
          <a:xfrm>
            <a:off x="10802674" y="702526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e11d28909a_0_384"/>
          <p:cNvSpPr/>
          <p:nvPr/>
        </p:nvSpPr>
        <p:spPr>
          <a:xfrm>
            <a:off x="2438634" y="736720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Custom Element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ge11d28909a_0_3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45736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e11d28909a_0_384"/>
          <p:cNvSpPr/>
          <p:nvPr/>
        </p:nvSpPr>
        <p:spPr>
          <a:xfrm>
            <a:off x="10820634" y="736720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Upper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e11d28909a_0_384"/>
          <p:cNvSpPr/>
          <p:nvPr/>
        </p:nvSpPr>
        <p:spPr>
          <a:xfrm>
            <a:off x="2420674" y="858733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e11d28909a_0_384"/>
          <p:cNvSpPr/>
          <p:nvPr/>
        </p:nvSpPr>
        <p:spPr>
          <a:xfrm>
            <a:off x="10802674" y="858733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e11d28909a_0_384"/>
          <p:cNvSpPr/>
          <p:nvPr/>
        </p:nvSpPr>
        <p:spPr>
          <a:xfrm>
            <a:off x="2438634" y="892928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Children 제한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ge11d28909a_0_3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01943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e11d28909a_0_384"/>
          <p:cNvSpPr/>
          <p:nvPr/>
        </p:nvSpPr>
        <p:spPr>
          <a:xfrm>
            <a:off x="10820634" y="892928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없음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1067ed8f1_0_1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e1067ed8f1_0_10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e1067ed8f1_0_10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e1067ed8f1_0_10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Interpolation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e1067ed8f1_0_10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이미 HTML에서 쓰고 있었다.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e1067ed8f1_0_10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JS와 JSX 섞어쓰기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e1067ed8f1_0_1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11d28909a_0_561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중간복습 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4000">
                <a:solidFill>
                  <a:schemeClr val="dk1"/>
                </a:solidFill>
              </a:rPr>
              <a:t>곁들임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e11d28909a_0_56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11d28909a_0_48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곁들임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e11d28909a_0_480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프론트엔드 개발의 장점?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눈에 보인다.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눈으로 </a:t>
            </a:r>
            <a:r>
              <a:rPr lang="en-US" sz="4500">
                <a:solidFill>
                  <a:srgbClr val="ED234B"/>
                </a:solidFill>
              </a:rPr>
              <a:t>바로 확인</a:t>
            </a:r>
            <a:r>
              <a:rPr lang="en-US" sz="4500">
                <a:solidFill>
                  <a:srgbClr val="53585F"/>
                </a:solidFill>
              </a:rPr>
              <a:t>할 수 있다.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google / MDN / console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72" name="Google Shape;272;ge11d28909a_0_48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